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12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Oracle Database on AWS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Three paths, one decision framework</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RDS license included, RDS BYOL, EC2 self managed</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Multi AZ doubling, and where each path wins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11: the counting rule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13, JD Edwards and the application estates on AWS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Doubled at the checkbox: 4 licenses short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Multi AZ is an infrastructure feature inside the same instance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requirement doubled to 8 licenses the moment the standby launched: the estate is 4 licenses short, and nobody sent licensing the checkbox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standby qualifies for the 10 day failover exception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AWS automatically bills the extra Oracle licenses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Multi AZ standby is a full instance receiving synchronous replication, a running deployment under Oracle's counting, and it doubles the BYOL requirement the moment it exists. The 10 day rule covers one passive node that mounts the database only on actual failure, and a synchronized standby is the textbook case of what it excludes, the Data Guard lesson relocated. AWS bills its own infrastructure for the standby and has no mechanism to bill Oracle entitlements. The operational fix from session 11's discipline: availability changes on Oracle instances alert the license owner, because this checkbox is flipped in five seconds and discovered in audits two years later.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EC2 SELF MANAGED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datacenter playbook, relocated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Everything runs.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edition, every option, RAC excluded by AWS architecture but otherwise full control: OS access, exotic configurations, old versions RDS dropped.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Everything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11's rule on the instance's vCPUs, options at count, DR instances in full. No management layer stands between you and the counting.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Everything is yours to run.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Patching, backups, HA engineering: the operational cost that RDS priced into its rate returns as headcount.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Dedicated hosts change the math.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EC2 dedicated hosts allow per host licensing arithmetic in specific configurations, occasionally cheaper for dense estates: a specialist calculation worth commissioning at scale.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honest niche.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EC2 is for workloads that genuinely cannot live in a managed service. It is chosen too often by habit and too rarely for its actual reasons.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Portfolio triage: (1) a spiky SE2 workload with no options, (2) a steady EE database using Partitioning, entitlements on the shelf, (3) an EE system needing OS agents and a legacy version. The clean mapping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Everything to EC2 for consistency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 RDS license included, (2) RDS BYOL with options brought, (3) EC2 self managed, or RDS Custom if it fits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Everything to RDS license included for simplicity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 EC2, (2) license included, (3) RDS BYOL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Edition, entitlements, operations: three gates, three workloads.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Each workload through the three gates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Everything to EC2 for consistency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(1) RDS license included, (2) RDS BYOL with options brought, (3) EC2 self managed, or RDS Custom if it fits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Everything to RDS license included for simplicity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 EC2, (2) license included, (3) RDS BYOL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Workload 1 is the license included profile in one line: SE2 compatible, spiky, no options, rent the license and let elasticity be free. Workload 2 is the BYOL case: EE plus Partitioning, entitlements owned and supported, managed service operations, ledger updated. Workload 3 fails RDS's management boundary, OS access and a legacy version, so it self manages on EC2, with RDS Custom worth checking as the middle path. Uniform answers fail the gates: everything on EC2 buys operational burden nobody needed, and everything on license included is impossible for two of the three, EE does not rent. The framework is the answer; uniformity is the anti pattern.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DECISION FRAMEWORK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gates, then the money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Run every AWS bound Oracle workload through the gates in order; the surviving options get the three column math.</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Gate 1: Edition and features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Needs EE, options, or packs? License included is off the table: BYOL or EC2. Fits SE2 honestly? All three paths remain, and renting is live.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Gate 2: Entitlements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Suitable licenses on the shelf, supported, unallocated? BYOL competes. Shelf empty or licenses spoken for elsewhere? Renting or buying, and session 8's three column model prices which.</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Gate 3: Operations and availability</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Managed service acceptable? RDS. OS access or exotica? EC2 or RDS Custom. Then price Multi AZ honestly: doubled entitlements on BYOL, doubled rate on license included, and compare against OCI BYOL before signing anything.</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last line of every AWS decision: what would this workload cost on OCI BYOL with Support Rewards? Session 11's gradient makes that comparison mandatory, and session 15 industrializes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12,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Three paths: license included rents SE2 by the hour with zero counting, BYOL puts your EE estate on the managed service under session 11's rule, and EC2 relocates the full datacenter playbook, burden and all.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Multi AZ doubles the BYOL requirement at a checkbox, the standby is a running synchronized deployment and the 10 day rule never rescues it, so availability changes alert the license owner.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Route every workload through the three gates, edition, entitlements, operations, price Multi AZ honestly, and close every case with the OCI BYOL comparison the gradient demands.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13: JD Edwards and the application estates on AWS. BYOL for the apps tier, the tech stack underneath, and the patterns auditors examine.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triage your AWS databases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paths.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database on AWS: RDS license included, RDS BYOL, or EC2, from the console plus session 11's census.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Audit Multi AZ.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BYOL instance with Multi AZ on: is the standby in the license count? Each miss is 100% of that instance's requirement.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Gate the misfits.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the three gates on each database: anything on EC2 that fits RDS, anything license included that runs EE features (a provisioning impossibility worth confirming), anything BYOL without ledger rows.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rental.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largest stable license included instance, priced as BYOL if shelf licenses exist. Stable plus owned usually beats rented.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the alert.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Availability and resize changes on Oracle tagged instances notify the license owner. The Multi AZ checkbox should never again be a surprise.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on AWS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redresscompliance.com/oracle-database-licensing-aws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RDS and EC2 rules in reference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on AWS with BYOL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redresscompliance.com/oracle-database-licensing-aws-byol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BYOL path in detail: ratios, retention, and the ledger discipline.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in cloud environments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redresscompliance.com/oracle-database-licensing-cloud-environments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Session 11's counting rule, which every path here builds 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OCI versus AWS for Oracle workloads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redresscompliance.com/oci-vs-aws-for-oracle-workloads-licensing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comparison the decision framework's last line demands.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BYOL: a comprehensive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redresscompliance.com/oracle-byol-a-comprehensive-guide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entitlement rules underneath the BYOL path, on any cloud.</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three ways Oracle Database runs on AWS, and the licensing model each one carries.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rental.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RDS license included: what the hourly rate buys, its Standard Edition boundary, and when renting beats owning.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import.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RDS BYOL: your entitlements on Amazon's managed service, counted by session 11's rule.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doubling.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Multi AZ: the high availability checkbox that doubles the BYOL license requirement, and what to do about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framework.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decision tree from edition, entitlements, and operations to the right path per workload.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PATHS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Same database, three commercial shapes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technology decision and the licensing decision travel together; pulling them apart is where the money leaks.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RDS, license included</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Amazon's managed service with the Oracle license rented into the hourly rate. Standard Edition 2 only. No entitlements needed, no support contract, no counting: the license question disappears into the instance price.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RDS, BYOL</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same managed service, your entitlements. EE and SE2 both allowed. Session 11's counting rule applies to the instance's vCPUs, support stays active on the shelf, and the ledger gains AWS rows.</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EC2, self managed</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VM you run Oracle on yourself. Full control, every feature, every option, and the full counting rule plus operational burden. The datacenter playbook, relocated.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Amazon manages RDS either way: the toggle changes whose license runs the engine, not who patches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RDS LICENSE INCLUDED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Renting the license by the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SE2 only.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 included on RDS covers Standard Edition 2. Enterprise Edition is not offered license included: EE on AWS always means bringing your own.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all in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hourly price carries the infrastructure, the management, and the license rental. No Oracle support contract, no NUP counting, no audit surface for these instances.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SE2 limits travel.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edition's on premises constraints shape what fits: workloads needing EE options, Partitioning, advanced security, the packs, cannot land here.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Elastic licensing.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license rental scales with the instance: resize and the licensing resizes inside the rate. The one path where elasticity is not a licensing event.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exit math.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Renting builds no asset: years of license included fees buy no entitlement. Fine for variable workloads; expensive as a permanent home for stable ones.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wants RDS license included for a database that uses Partitioning and the Diagnostics Pack. The accurate response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Proceed; license included covers whatever the instance runs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does not fit: license included is SE2 only, and Partitioning and the packs are EE features, so this workload needs BYOL with the options brought, or refactoring to live within SE2</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Proceed, but pay Amazon extra for the options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Options are free on RDS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edition does license included rent, and which edition do those features need?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SE2 only: EE features force the BYOL fork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Proceed; license included covers whatever the instance runs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does not fit: license included is SE2 only, and Partitioning and the packs are EE features, so this workload needs BYOL with the options brought, or refactoring to live within SE2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Proceed, but pay Amazon extra for the options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Options are free on RDS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RDS license included rents Standard Edition 2, and SE2 has no Partitioning, no management packs, no EE options, the same edition boundary as on premises, enforced by what the service will provision. The workload either goes BYOL, bringing EE licenses plus the Partitioning and Diagnostics entitlements at the counted size, or gets honestly refactored to live inside SE2's limits. Amazon sells infrastructure and cannot sell Oracle options at any price, and nothing about managed services makes Oracle features free. The edition question is the first gate of every RDS decision.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RDS WITH BYOL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Your entitlements on Amazon's managed service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EE unlocked.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BYOL is how Enterprise Edition runs on RDS: your EE processor or NUP entitlements, with active support, per session 8's rules.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Counted by the policy.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11's rule against the instance's vCPUs: an 8 vCPU RDS instance with hyperthreading is 4 EE processor licenses.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Options at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option and pack the instance uses, licensed at the same computed count. RDS manages the engine; it does not manage your compliance.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ledger extends.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RDS BYOL instances join the entitlement ledger: instance, vCPUs, computed count, source order, one license one place.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Features within managed limits.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RDS restricts some deep administration; most EE workloads fit, and the ones needing OS access or exotic configurations point at EC2 or RDS Custom.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MULTI AZ WRINKLE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checkbox that doubles the count</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42088"/>
                <a:gridCol w="4620718"/>
                <a:gridCol w="3511746"/>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DEPLOYMENT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RUNS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BYOL LICENSE REQUIREMENT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Single AZ, 8 vCPUs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instance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 EE licenses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Multi AZ, 8 vCPUs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Primary plus a synchronized standby in a second availability zone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 EE licenses: the standby is a running deployment and counts in full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Multi AZ on license 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Same pair, rented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Zero entitlements: the doubled license cost is inside the doubled hourly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Read replica added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third, readable instance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Its own full count on top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10 day failover rule does not rescue Multi AZ: the standby is synchronized and running, the Mastery course's Data Guard lesson wearing an AWS checkbox.</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8 vCPU RDS BYOL database is flipped to Multi AZ during an availability review. Licensing owns 4 EE licenses for it. The consequence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Multi AZ is an infrastructure feature inside the same instance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requirement doubled to 8 licenses the moment the standby launched: the estate is 4 licenses short, and nobody sent licensing the checkbox</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standby qualifies for the 10 day failover exception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AWS automatically bills the extra Oracle licenses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a Multi AZ standby: passive hardware, or a running synchronized deployment?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2026-08-12T18:36:21Z</dcterms:created>
  <dcterms:modified xsi:type="dcterms:W3CDTF">2026-08-12T18:36:21Z</dcterms:modified>
</cp:coreProperties>
</file>