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11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authorized cloud environment policy</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rulebook for Oracle software on clouds Oracle does not own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vCPU counting rule and its worked arithmetic</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policy's contractual weight, and the five traps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Opens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3: Oracle on AWS, Azure, and Google Cloud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12, Oracle Database on AWS in practice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NEIGHBORING RULES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travels with the workload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NUP minimums 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User Plus licensing works in authorized clouds, and the 25 NUP per processor minimum applies to the policy computed processor count. 8 vCPUs HT on = 4 processors = 100 NUP minimum.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Options ride along, still.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Partitioning, RAC, the packs: every option used in the cloud must be licensed at the instance's computed count, exactly like session 8's BYOL rule.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license, one place, still.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Licenses counted on AWS stop covering the datacenter. The migration overlap needs cover; session 8's check 3 applies verbatim.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standby instance in a second region or account is a running deployment. The 10 day failover rule is as narrow in the cloud as it was on premises: replicated standbys license in full.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Autoscaling counts at peak.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instance can scale to 32 vCPUs, plan licensing for 32, or cap the group. Elasticity is a licensing event, session 8's lesson with a hyperscaler accent.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HYPERSCALER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migrations become findings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one of these is a real audit pattern, and every one is preventable in the design review.</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half count and the instance sprawl</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Trap 1: sizing with the core factor instinct undercounts by half; the deficit surfaces at audit with back support attached. Trap 2: dev, test, and PoC instances cloned from production AMIs each carry the full counting rule; the tidy production estate is surrounded by unlicensed copies.</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elasticity and the DR mirror</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Trap 3: autoscaling groups and resized instances change the license requirement live; nobody alerts on it. Trap 4: the cross region standby doubles the estate, and pilot light DR still runs a database. Both were sized once, at launch, and never re counted.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license set confusion</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Trap 5: the licenses covering the AWS estate are terminated in a support reduction, or counted at a ULA certification, or allocated to OCI BYOL, by a team that did not know AWS was using them. The entitlement ledger must span every cloud, or the same license quietly covers three things.</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common thread: hyperscaler counting is per instance and dynamic, while entitlements are static and finite. Only a ledger connects the two.</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audit letter arrives covering the AWS estate. Discovery: 12 production vCPUs properly licensed, but an autoscaling group peaked at 24 vCPUs during Black Friday, and 3 test instances cloned from the production AMI run unlicensed. The exposure read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test instances and transient peaks do not count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peak set the requirement at 12 licenses for the group, and each test instance needs its own count: both are real findings, priced at list plus back support in Oracle's opening position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test instances count; autoscaling is exempt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Everything is covered by the AWS marketplace agreement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Traps 2 and 3. What did the peak do to the requirement?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Both are findings: the peak and the clones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test instances and transient peaks do not count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peak set the requirement at 12 licenses for the group, and each test instance needs its own count: both are real findings, priced at list plus back support in Oracle's opening position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test instances count; autoscaling is exempt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Everything is covered by the AWS marketplace agreement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Installed and running counts, in every cloud: the autoscaling peak at 24 vCPUs set the group's requirement at 12 licenses regardless of how briefly it ran, and cloned test instances are full installations under the same counting rule as production. No transient exemption exists, no test exemption exists, and the AWS agreement governs infrastructure, never Oracle entitlements. The defense is the Mastery course's: challenge the pricing theory, negotiate the resolution commercially, and fix the design, scaling caps and licensed pools, so the finding cannot recur. Better: catch both in the design review, where they cost a sentence instead of a settlement.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HYPERSCALER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habits for Oracle on someone else's cloud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at design.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architecture review of an Oracle workload on AWS, Azure, or GCP computes the license requirement with the policy's rule, at peak, before deployment.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the elasticity.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Autoscaling groups on Oracle instances get maximum sizes matched to licensed capacity, or dedicated licensed pools. Uncapped groups are unbounded liabilities.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ledger, all clouds.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session 8 entitlement ledger extends: every license allocation names its cloud, its instances, and its counts. AWS, OCI, and the datacenter draw from one finite shelf.</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Tag Oracle workloads.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dedicated tag on every instance running Oracle software, in every cloud, so the quarterly count is a query, not an expedition.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Recount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instance inventory against the ledger, peaks included, in the same quarterly sitting as the BYOL reconciliation. One meeting, every cloud.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11,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The authorized cloud policy is another unsigned rulebook, but a workable one: 2 vCPUs per processor license with hyperthreading on, per instance, core factor off, and both sides count by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same license is worth cluster pain on VMware, 2 vCPUs on a hyperscaler, and about 4 vCPUs of capacity on OCI BYOL: a deliberate gradient that belongs in every platform decision.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Hyperscaler counting is per instance and dynamic while entitlements are finite: count at design, cap the elasticity, and run one ledger across every cloud, recounted quarterly.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12: Oracle Database on AWS in practice. RDS license included versus RDS BYOL versus EC2 self managed, and where each one wins.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count your hyperscaler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Inventory the instances.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AWS, Azure, or GCP instance running Oracle software: vCPUs, hyperthreading, edition, options in use. The Oracle tag makes this a query; if it is an expedition, that is finding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Compute the license requirement per instance, at configured peak for anything that scales. Write the total.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Reconcile the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Match the requirement against allocated entitlements. Surpluses are options; deficits are this quarter's remediation, on your timeline rather than an auditor's.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clones.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Search for instances built from Oracle bearing images outside production. Trap 2 hides in the account nobody reviews.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Cap one group.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the largest uncapped autoscaling group touching Oracle software and give it a maximum. One setting, one unbounded liability closed.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in cloud environments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redresscompliance.com/oracle-database-licensing-cloud-environments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policy and its counting rules in reference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on AWS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redresscompliance.com/oracle-database-licensing-aws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AWS specifics, ahead of next session's service comparison.</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on AWS with BYOL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redresscompliance.com/oracle-database-licensing-aws-byol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Bringing entitlements to AWS: retention rules and ratios.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OCI versus AWS for Oracle workloads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redresscompliance.com/oci-vs-aws-for-oracle-workloads-licensing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three worlds comparison, priced.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Cracking the per core VMware licensing model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redresscompliance.com/cracking-the-per-core-vmware-licensing-model-calculations-and-cost-pitfalls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hostile end of the counting gradient, for contrast and for leverage.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policy.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authorized cloud environment policy is, which clouds it names, and its exact contractual weight, a familiar story.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vCPUs per processor license with hyperthreading on, one without, and the core factor table switched off.</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comparison.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license counted three ways, on premises, on a hyperscaler, and on OCI, and why the differences are strategy, not accident.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neighbors.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NUP minimums, options, DR, and BYOL retention: the rules that travel with the workload.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five hyperscaler counting mistakes that turn a migration into a finding.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POLICY, PRECISELY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An unsigned document runs the counting, again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If this reminds you of the partitioning policy, it should. Same genre, friendlier arithmetic.</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is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Oracle's published policy for licensing programs in authorized cloud environments: AWS, Azure, and Google Cloud are the named ones. It defines how vCPUs convert to processor licenses, replacing the on premises counting entirely.</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it is not</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contract term. Like the partitioning policy, it is a policy document, revisable by Oracle, almost never referenced in signed paper. Its power is commercial practice: both sides count by it because the alternative is chaos.</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Why it exists</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Without it, a hyperscaler VM would face the partitioning policy's could run logic across a datacenter Oracle cannot see. The policy trades that absurdity for a clean, per instance rule, hostile enough to nudge you toward OCI, workable enough to keep you licensed.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Mastery course discipline applies unchanged: know what is policy and what is contract, and where the policy is silent, get language into the order.</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COUNTING RULE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arithmetic, worked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4321912"/>
                <a:gridCol w="3570275"/>
                <a:gridCol w="338236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SCENARIO</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COUNTING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EE PROCESSOR LICENSES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8 vCPUs, hyperthreading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 vCPUs = 1 license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8 vCPUs, hyperthreading off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 vCPU = 1 license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16 vCPU analytics instance, HT 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 vCPUs = 1 license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4 vCPUs, HT on, running SE2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 vCPUs = 1 SE2 processor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 SE2 (max 8 vCPUs per instance)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same 8 vCPU box counted on premises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 factor table, cluster scope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Potentially the whole cluster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core factor table does not apply in authorized clouds. The unit is the instance's vCPUs, not the host, not the cluster: per instance counting is the policy's gift; the rate is its price.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sizes an EE database on a 16 vCPU AWS instance, hyperthreading on. Applying on premises instincts, they compute 16 × 0.5 core factor = 8 cores = 4 licenses. The policy actually requires: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 licenses; their math is right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8 licenses: 16 vCPUs at 2 per license, because the core factor table does not apply in authorized clouds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16 licenses: 1 per vCPU always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 licenses: cloud instances count at quarter weight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rulebook is running: the core factor table, or the cloud policy?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8 licenses: the vCPU rule, not the core factor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 licenses; their math is right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8 licenses: 16 vCPUs at 2 per license, because the core factor table does not apply in authorized clouds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16 licenses: 1 per vCPU always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 licenses: cloud instances count at quarter weight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In authorized clouds the core factor table is switched off, and the count is vCPUs divided by 2 with hyperthreading on: 16 vCPUs is 8 EE processor licenses, double what the on premises instinct computed. This half sized instinct is the single most common hyperscaler licensing error, and it undercounts every estimate it touches. One per vCPU applies only when hyperthreading is off, and no quarter weight exists anywhere. The rule fits on a sticky note; the mistake funds audit practices.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COUNTING WORLDS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8 EE licenses, three deployments</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06547"/>
                <a:gridCol w="4697730"/>
                <a:gridCol w="357027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WORLD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8 EE LICENSES COVER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STRATEGIC FLAVOR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On premises, VMware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licenses face cluster scope claims under the partitioning policy; containment is architecture and evidence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Hostile counting: the push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AWS, Azure, or GCP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 vCPUs with hyperthreading on, per instance, clean boundaries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Neutral counting: the toll road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BYOL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 OCPUs, roughly 32 vCPUs of capacity, plus BYOL rates and Support Rewards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Generous counting: the pull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4288536"/>
            <a:ext cx="11274552" cy="548640"/>
          </a:xfrm>
          <a:prstGeom prst="rect">
            <a:avLst/>
          </a:prstGeom>
          <a:solidFill>
            <a:srgbClr val="FDF8EC"/>
          </a:solidFill>
          <a:ln/>
        </p:spPr>
      </p:sp>
      <p:sp>
        <p:nvSpPr>
          <p:cNvPr id="6" name="Shape 3"/>
          <p:cNvSpPr/>
          <p:nvPr/>
        </p:nvSpPr>
        <p:spPr>
          <a:xfrm>
            <a:off x="457200" y="4288536"/>
            <a:ext cx="45720" cy="548640"/>
          </a:xfrm>
          <a:prstGeom prst="rect">
            <a:avLst/>
          </a:prstGeom>
          <a:solidFill>
            <a:srgbClr val="C9A227"/>
          </a:solidFill>
          <a:ln/>
        </p:spPr>
      </p:sp>
      <p:sp>
        <p:nvSpPr>
          <p:cNvPr id="7" name="Text 4"/>
          <p:cNvSpPr/>
          <p:nvPr/>
        </p:nvSpPr>
        <p:spPr>
          <a:xfrm>
            <a:off x="685800" y="4288536"/>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license, three values. The gradient is deliberate, and every migration business case should show all three columns before anyone picks a destination.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CIO asks: we hold 20 EE licenses; capacity wise, what do they buy on Azure versus OCI BYOL? The honest answer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same capacity either way; a license is a license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Azure: 40 vCPUs with hyperthreading on. OCI BYOL: 40 OCPUs, roughly 80 vCPUs of capacity, plus BYOL service rates and Support Rewards on the spend. OCI buys roughly double the capacity per license, by design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Azure: 80 vCPUs. OCI: 40 vCPUs; the hyperscaler is more generous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EE licenses cannot leave the datacenter</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2 vCPUs per license there; 2 OCPUs per license here. What is an OCPU worth in vCPUs?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Roughly double the capacity on OCI, by design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same capacity either way; a license is a license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Azure: 40 vCPUs with hyperthreading on. OCI BYOL: 40 OCPUs, roughly 80 vCPUs of capacity, plus BYOL service rates and Support Rewards on the spend. OCI buys roughly double the capacity per license, by design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Azure: 80 vCPUs. OCI: 40 vCPUs; the hyperscaler is more generous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EE licenses cannot leave the datacenter</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 Azure the policy grants 2 vCPUs per license: 20 licenses cover 40 vCPUs. On OCI, BYOL grants 2 OCPUs per license, and an OCPU is a full core with hyperthreading, roughly 2 vCPUs, so the same 20 licenses cover about 80 vCPUs of capacity, before counting the BYOL rate and the Support Rewards on the consumption. That 2x gradient is not an accident, it is the migration incentive stated in arithmetic, and it belongs in every platform comparison the estate produces. The licenses travel fine; what changes is what they are worth on arrival.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11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2026-08-12T18:36:21Z</dcterms:created>
  <dcterms:modified xsi:type="dcterms:W3CDTF">2026-08-12T18:36:21Z</dcterms:modified>
</cp:coreProperties>
</file>