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OCI cost governance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operating model under everything module 2 built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Compartments, tags, budgets, quotas, and the review rhythm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Showback, the internal budget question, and the operating pack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OCI commercials, complete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3, Oracle on AWS, Azure, and Google Cloud</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25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Dashboards display; reviews decide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a live dashboard supersedes a monthly meeting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Dashboards display, they do not decide: the review exists to act on distance to commit, expiring rewards, toggle findings, and untagged spend, and unowned dashboards decay into wallpaper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Dashboards are inaccurate; only invoices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meeting should be weekly instead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monthly hour is not a data delivery mechanism, it is a decision mechanism: someone commits to the true up conversation, someone redeems the expiring rewards, someone chases the untagged compartment, and those verbs never come from a screen. Every estate in this module's war stories had data available the whole time, the advisor's client had cost analysis sitting unread for eighteen months; what they lacked was an owned hour where someone had to look and act. Keep the dashboard, it makes the hour faster. The hour is the control.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SHOWBACK AND THE BUDGET QUESTION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Money flows that keep the program funded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Showback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cost by compartment and tag, published to the teams that spend it. Visibility changes behavior before any chargeback mechanism exists.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Chargeback where it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chargeback suits mature estates; premature chargeback breeds tag gaming and shadow spend. Showback with escalation covers most estates for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rewards routing.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9's budget question, settled in writing: who benefits from redeemed rewards, and who is credited for the consumption that earned them. One paragraph, agreed with finance.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commitment's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commit is an estate level obligation; individual teams see rates, not forfeits. One named owner carries the distance to commit, or nobody does.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Savings get receipts.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governance finding, the toggle fix, the orphan purge, the rescued rewards, gets written down with its annual value. That ledger funds the program and prices the next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a year of the rhythm: toggles fixed ($180K), orphans purged ($40K), rewards rescued from expiry ($95K), forfeit avoided by an early restructure ($300K). Leadership asks whether the governance hour is worth continuing. The answer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Unclear; savings are anecdotal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$615K of receipted findings against roughly 30 hours of meetings: the ledger is the answer, and it also prices the estate's credibility in the next commitment negotiation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program paid off, so it can safely stop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Governance should be outsourced now that the process is proven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findings ledger add up to, and what does stopping restart?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$615K of receipts against 30 hours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Unclear; savings are anecdotal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$615K of receipted findings against roughly 30 hours of meetings: the ledger is the answer, and it also prices the estate's credibility in the next commitment negotiation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program paid off, so it can safely stop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Governance should be outsourced now that the process is proven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why savings get receipts: the question arrives annually, and the ledger answers it in one line, $615K against 30 hours, the best paid meetings in the company. Stopping restarts the decay that produced the findings, toggles drift, orphans accumulate, rewards expire, the same physics that made the money the first time. Outsourcing can execute the mechanics, but the decisions, true ups, restructures, the budget question, are the estate's own commercial posture, and posture cannot be rented. The rhythm continues; the ledger keeps score.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MODULE 2 OPERATING PACK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this module built, in one handover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artifacts and two meetings. A new team could run the estate's OCI commercials from this slide.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artifacts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consumption baseline by service family (session 6). The commitment order with its clause checklist (session 7). The BYOL ledger with decommission dates (session 8). The rewards identity and coverage number (session 9). The findings ledger with receipts (today).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meetings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monthly hour: burn, distance, rewards, meters, tags. The quarterly sitting: BYOL reconciliation, commitment posture, policy diff. Both with named owners, both producing one page.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escalations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True up trigger hit: session 7's negotiation. Forfeit projected: session 7's rescue, early. Rewards expiring: redeem this week. Toggle mismatch: session 8's afternoon fix. Every alarm has a pre agreed play.</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2 complete: the meter, the commitment, BYOL, the rewards loop, and the governance that keeps all four honest.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Governance is a commercial control: every lever in this module, sizing, BYOL, rewards, negotiation timing, consumes numbers that only compartments, tags, budgets, and owned reviews produce.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Two meetings run the machine, the monthly hour and the quarterly sitting, about 30 hours a year, and the findings ledger with receipts is what proves the program and prices the next negotiation.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Dashboards display and reviews decide: every alert routes to a named owner with a pre agreed play, or the detection was decoration.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11 opens module 3: the authorized cloud environment policy. How Oracle counts licenses on AWS, Azure, and Google Cloud, and what that arithmetic does to every hyperscaler decision.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stand up the rhythm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meetings.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monthly hour and the quarterly sitting, recurring, with named owners, this week. The agenda is the rhythm table.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estate budget.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budget tracking total burn against the commitment's monthly run rate, alerting at 80 and 100 percent to the commitment's owner.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untagged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untagged resources today. That number, trending to zero, is the governance program's first KPI.</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findings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a document, list every fix module 2's homework already found, with annual values. You likely have six figures on it already.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escalation plays.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one liners: what happens on true up trigger, forfeit projection, expiring rewards, toggle mismatch. Agreed now, executed calmly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machinery this operating model governs.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accrual and expiry mechanics the monthly hour tracks.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entitlement rules behind the quarterly reconciliation.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executive version of the operating pack.</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rules module 3 opens with next session.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cost governance is a commercial control, not an ops chore: every module 2 lever depends on numbers only governance produces.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Compartment design and tag policy that make every dollar attributable on the day it is spent.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controls.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Budgets, alerts, and quotas: the guardrails that catch drift in days instead of quarters.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monthly hour and the quarterly review, with the exact agenda for each.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 2's whole discipline compressed into one operating pack you can hand to a team.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GOVERNANCE IS A COMMERCIAL CONTROL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module 2 lever runs on governed numbers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sizing method, the rescue options, the rewards loop, the BYOL ledger: all of them consume data that only governance produces.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Session 7</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commitment sizing method starts from measured consumption by service family. Ungoverned estates cannot produce the baseline, so they guess, and the forfeit follows.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Session 8</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BYOL ledger and quarterly toggle audit are governance artifacts. Without them the biggest discount in OCI degrades into the double payment.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Session 9</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rewards loop needs accrual tracking, redemption cadence, and the expiry alarm. Free money times out in ungoverned accounts.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Session 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negotiation calendar needs the distance to commit, monthly. The estate that knows its number negotiates; the one that does not gets processed.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claim, plainly: governance is not overhead on the savings. Governance is where the savings come from.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COMPARTMENTS AND TAGS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Attribution by design, not by archaeology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Compartments mirror accountability.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Design the tree by who answers for the spend, environment and team, not by network topology. Cost analysis groups by compartment; make the grouping match the org chart that pays.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tags, enforced.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Owner, project, environment, as defined tags with allowed values, applied at creation. Free text tags rot; defined tags with defaults survive contact with humans.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by policy, not memo.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Tag defaults on compartments apply automatically; IAM policy can require them. A tagging standard that relies on people remembering is a standard that decays in a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Quarantine the untagged.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weekly report of untagged resources, routed to the compartment owner, with a deadline. Untagged spend is unexplainable spend, session 6's law, now with an enforcement loop.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Design once,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Retrofitting compartments onto a grown estate is a project; designing them in week one is a meeting. If the estate already grew wild, the retrofit is still worth it, and it is this quarter's project, not never.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has one root compartment, every resource in it, tagged sporadically by team memo. The bill jumped and nobody can say which project drove it. The fix that actually holds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sternly worded tagging policy document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Compartments redesigned around accountability, defined tags with enforced values and defaults, and a weekly untagged report with named owners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Exporting the bill to a spreadsheet and annotating it by hand each month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third party cost tool on top of the ungoverned account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survives contact with humans: memos, spreadsheets, or defaults?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Structure and enforcement, not memos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sternly worded tagging policy document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Compartments redesigned around accountability, defined tags with enforced values and defaults, and a weekly untagged report with named owners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Exporting the bill to a spreadsheet and annotating it by hand each month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third party cost tool on top of the ungoverned account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Attribution has to be produced by the platform at creation time, defaults and required tags, inside compartments that mirror who answers for the money, with a weekly enforcement loop for the leaks. Policy documents decay because nothing enforces them; hand annotated spreadsheets are archaeology that consumes the analyst the meter was supposed to free; and a cost tool pointed at an ungoverned account visualizes the confusion in higher resolution. Tools help after structure exists, never instead of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BUDGETS, ALERTS, AND QUOTAS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Guardrails that catch drift in days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Budgets per compartment.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monthly budget on every spending compartment, sized from the trailing average, alerting at 80 and 100 percent of forecast to a human who acts.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estate budget.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budget tracking total burn against the commitment's monthly run rate: the distance to commit, automated. This is the number session 7 negotiates with.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Anomaly alerts.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Alerts on unusual daily spend catch the leaked egress, the runaway job, the wrong toggle, in days. Every mystery jump in session 6's clip was invisible for months; alerts make them visible in a week.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Quotas where it hurts.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Compartment quotas cap what can be provisioned: GPU shapes, expensive services, non production sprawl. A quota is a budget that enforces itself.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Alert routing is the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alert lands with a named owner, not a distribution list. Session 9's rule generalizes: routing, not detection, is where alerting fails.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MONTHLY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meetings run the whole machine</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02773"/>
                <a:gridCol w="4990375"/>
                <a:gridCol w="388140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AGENDA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OUTPUT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Monthly, 1 hour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analysis by compartment and tag; distance to commit; rewards earned, redeemed, expiring; the five surprise meters; untagged report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one page estate report: burn, distance, rewards,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Quarterly, 1 hour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BYOL reconciliation: toggle report against entitlement ledger; support status on allocated sets; orphan hunt; policy snapshot diff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Ledger updated, toggles corrected, findings priced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Quarterly, same sitting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Commitment posture: trajectory versus commit, true up trigger check, renewal calendar distance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 or no go on the true up conversation; renewal file updated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Portfolio review: BYOL map against support strategy and platform intent; commitment structure against the estate's shape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Next year's commitment sizing input, per session 7's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Total cost: about 30 hours a year. Estates that run this rhythm never appear in the advisor's war stories; that is the entire pitch.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proposes skipping the monthly review because a dashboard now shows spend in real time. The accurate objection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a live dashboard supersedes a monthly meeting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Dashboards display, they do not decide: the review exists to act on distance to commit, expiring rewards, toggle findings, and untagged spend, and unowned dashboards decay into wallpaper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Dashboards are inaccurate; only invoices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meeting should be weekly instead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the dashboard decide last month?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2026-08-12T18:36:21Z</dcterms:created>
  <dcterms:modified xsi:type="dcterms:W3CDTF">2026-08-12T18:36:21Z</dcterms:modified>
</cp:coreProperties>
</file>