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Oracle cloud commercial landscape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Where the money flows now, and why the renewal replaced the audit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three Oracle clouds and their rulebooks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commercial machinery: subscriptions, credits, rewards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The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30 sessions, 6 modules, buyer side throughout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3 knowledge checks per session, homework, further reading</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commit to $1.2M per year of Universal Credits. Twelve months later you have consumed $700K. What happens to the remaining $500K?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rolls into next year's credit pool automatically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refunds the difference at year end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forfeited; the commitment is use it or lose it unless you negotiated carryover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converts into Support Rewards credits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Remember what the commit bought you: a discount, not a wallet.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Forfeited, unless you negotiated carryover before signing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rolls into next year's credit pool automatically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refunds the difference at year end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forfeited; the commitment is use it or lose it unless you negotiated carryover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converts into Support Rewards credits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annual Universal Credits commitment is a prepayment that expires: the standard terms carry no rollover and no refund. Carryover or ramp flexibility exists only when it was written into the order, which is exactly why commitment sizing from measured consumption, not the migration slide, is the whole game. Support Rewards accrues from what you consume, never from what you forfeit, so under consumption loses twice.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NEW LEVERAGE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hold now, if you choose to use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audit gave Oracle its leverage on premises. Cloud handed several instruments back to the buyer.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calendar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subscription and commitment has a date. Renewals engaged six to nine months out, with alternatives priced, negotiate. Renewals engaged three weeks out get processed.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Real competition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Database now runs natively in three rival clouds, and OpenJDK, Postgres, and rival SaaS exist. A costed alternative, even one you would rather not take, moves every Oracle number.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Support Rewards loop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you carry an Oracle support bill, OCI consumption pays it down. That arithmetic belongs in every cloud business case and every support renewal conversation, worked deliberately.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Consumption data</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sees your usage, and so can you. Your own consumption and utilization analysis is the counter to every expansion pitch and every renewal uplift.</a:t>
            </a:r>
            <a:endParaRPr lang="en-US" sz="1250" dirty="0"/>
          </a:p>
        </p:txBody>
      </p:sp>
      <p:sp>
        <p:nvSpPr>
          <p:cNvPr id="21" name="Shape 19"/>
          <p:cNvSpPr/>
          <p:nvPr/>
        </p:nvSpPr>
        <p:spPr>
          <a:xfrm>
            <a:off x="457200" y="6473952"/>
            <a:ext cx="11274552" cy="0"/>
          </a:xfrm>
          <a:prstGeom prst="line">
            <a:avLst/>
          </a:prstGeom>
          <a:noFill/>
          <a:ln w="9525">
            <a:solidFill>
              <a:srgbClr val="E5E7EB"/>
            </a:solidFill>
            <a:prstDash val="solid"/>
          </a:ln>
        </p:spPr>
      </p:sp>
      <p:sp>
        <p:nvSpPr>
          <p:cNvPr id="22" name="Text 20"/>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3" name="Text 21"/>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CLOUD BURNS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enterprises lose money in Oracle cloud deals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forfeit.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Commitments sized to optimism, consumed at reality, with the gap donated to Oracle at every period end.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naked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cap, no price hold, so the subscription reprices at then current rates precisely when switching costs peak.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Hosted employee, hosted user, records, requests: the service description defines who counts, and the definition, not the price, decides the bill.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quiet auto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Orders that renew themselves unless notice lands in a window nobody owns. The calendar is a contract term.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Workloads that cross worlds, BYOL onto hyperscalers, ULA certification with cloud deployments, support dropped for a migration that slips. Every seam has a rule, and session by session we will walk each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support bill is $2M per year. The business case for moving $6M of annual workload spend to OCI is being written. Under standard Support Rewards, what belongs in that case?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Support Rewards only applies to SaaS subscriptions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$1.5M per year of accrued rewards, reducing the support bill to roughly $500K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25 percent discount on the OCI rate card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$2M of rewards; the bill zeros out at any consumption level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25 cents per consumed OCI dollar, applied against tech support.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About $1.5M a year against the support bill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Support Rewards only applies to SaaS subscriptions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About $1.5M per year of accrued rewards, reducing the support bill to roughly $500K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25 percent discount on the OCI rate card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$2M of rewards; the bill zeros out at any consumption level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Support Rewards earns 25 cents per dollar of Universal Credits consumption, 33 cents for ULA customers, and applies against the on premises tech support bill, potentially to zero. Six million consumed earns about one and a half million, so the two million bill drops to five hundred thousand: real money that belongs in the business case. It is not a rate card discount, it does not apply to SaaS, and it only zeros the bill when consumption times the rate covers it, which is exactly the arithmetic session 9 works in detail.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COURSE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we go from here, module by module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 1, sessions 1 to 5.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contract stack: the CSA clause by clause, cloud ordering documents, the policy layer, and cloud pricing mechanics.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 2, sessions 6 to 10.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OCI commercials: consumption models, sizing the commit, BYOL, Support Rewards, and cost governance.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 3, sessions 11 to 15.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on AWS, Azure, and Google Cloud, including JD Edwards on AWS and the Database at services.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Modules 4 and 5, sessions 16 to 25.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SaaS licensing, ERP and HCM Cloud deals, and the full subscription lifecycle from signature to exit.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 6, sessions 26 to 30.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Governance and the capstone: FinOps for the Oracle estate, corporate events, and one sequenced negotiation strategy.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Oracle runs three cloud businesses, SaaS, OCI, and multicloud, under one master, the Cloud Services Agreement, and each is metered and negotiated differently.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commercial machinery is subscriptions, Universal Credits, and Support Rewards, and every one of them rewards preparation and punishes optimism.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renewal is the new audit: the leverage lives in your calendar, your consumption data, and a costed alternative, all of which you control.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 The Cloud Services Agreement, clause by clause, and what is actually negotiable in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map your own Oracle cloud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orders.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cloud order in force: SaaS subscriptions, Universal Credits, marketplace purchases. Procurement or the Oracle console has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Stamp the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order: term end, renewal notice window, and auto renewal language. Put them in the team calendar now.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Universal Credits commitment: committed versus consumed, monthly, for the trailing year. The gap is your forfeit exposure.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support bill.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current annual Oracle tech support number. You will put it next to the Support Rewards arithmetic in module 2.</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the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SaaS service: the metric it bills on, from the service description, not from memory.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BYOL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OCI commercial model in depth: credits, BYOL ratios, and the rate card.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Rewards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redresscompliance.com/oracle-support-rewards-guide-2026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25 and 33 cent arithmetic, eligibility, and how to work it into a renewal.</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contract stack this module dismantles, from the executive seat.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Multicloud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redresscompliance.com/oracle-multicloud-universal-credits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newest wrinkle: one credit pool spendable across OCI and the Database at services.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in cloud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redresscompliance.com/oracle-database-licensing-cloud-environments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rules when Oracle software runs on someone else's cloud.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three cloud businesses, SaaS, OCI, and the multicloud database services, and which rulebook governs each.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Cloud Services Agreement, the order, the service descriptions, and the policies, and which one wins when they disagree.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money.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subscriptions, Universal Credits, and Support Rewards actually move dollars, including yours.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the renewal is the new audit, and what that does to your calendar and your leverage.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burns.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places enterprises lose money in Oracle cloud deals, so you recognize them before you sign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SCALE OF THE SHIFT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numbers that frame this course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one of these reappears in a later session with a negotiation attached to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$0.25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tech support bill reduction per 1 dollar of OCI consumption under Oracle Support Rewards. ULA holders earn $0.33. The support annuity became a sales instrument.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an unconsumed annual Universal Credits commitment is forfeited at period end. The commit is a use it or lose it prepayment, not a wallet.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Hyperscalers now run Oracle Database as a native service: Database at AWS, at Azure, and at Google Cloud, purchasable through their commitments.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Year 3</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Where SaaS deals are actually decided. The renewal reprices at then current rates unless you negotiated protection when Oracle wanted the signature.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theme of the course: in the cloud, the leverage moves from the audit table to the renewal calendar, and preparation moves with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ORACLE CLOUDS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vendor, three cloud businesses, three rulebooks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Treating them as one thing is the first mistake. Each is sold, metered, and negotiated differently.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Oracle SaaS: Fusion, NetSuite, and the CX estate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Applications by subscription: ERP, EPM, SCM, HCM, CX. Sold per user or per employee per month against service descriptions, with minimums. The commercial fight is metric definitions at signing and pricing protection at renewal. Modules 4 and 5.</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OCI: infrastructure and platform by consumption</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Compute, storage, database, and AI services metered by the hour. Sold Pay As You Go or through Universal Credits commitments at negotiated discounts. The commercial fight is commitment sizing, ramp, and rate. Module 2.</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Multicloud: Oracle inside AWS, Azure, and Google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Database running as a first party service inside the other clouds, plus BYOL onto their compute. Purchasable through hyperscaler commitments and marketplaces. The commercial fight is which cloud's paper and whose commitment burns. Module 3.</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All three hang off the same master: the Cloud Services Agreement. Session 2 takes it apart clause by clause.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CLOUD CHANGED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on premises playbook, translated to cloud</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63378"/>
                <a:gridCol w="4026626"/>
                <a:gridCol w="438454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ON PREMISES WORLD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ORACLE CLOUD WORLD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you 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Perpetual licenses, an asset you keep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subscription right that ends when you stop paying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master contract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OMA, with the ordering document on top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Cloud Services Agreement, with orders, service descriptions, and policies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How they check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audit clause, LMS scripts, findings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Usage data Oracle already has, surfaced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the leverage lives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Audit defense and the next big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renewal date, the commit size, and a credible alternative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compounding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 percent support, uplifted forever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repricing, overage rates, and forfeited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got simpler. The exposure moved from what you deployed to what you signed.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company runs Fusion ERP, an OCI Universal Credits commitment, and Oracle Database at Azure. Which master agreement governs the Fusion subscription?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Oracle Master Agreement, because ERP replaced E-Business Suite which sat under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Cloud Services Agreement, with the Fusion ordering document and its service descriptions on top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Microsoft's Azure terms, because part of the estate runs at Azure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master; each cloud order is a standalone contract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paper you actually signed for each of the three.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CSA governs, with the order and service descriptions on top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Oracle Master Agreement, because ERP replaced E-Business Suite which sat under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Cloud Services Agreement, with the Fusion ordering document and its service descriptions on top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Microsoft's Azure terms, because part of the estate runs at Azure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master; each cloud order is a standalone contract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 Oracle cloud service sits under the CSA: SaaS, OCI credits, and Oracle's side of the multicloud services alike. The OMA governs your remaining on premises licenses, not your subscriptions, even where the SaaS replaced an OMA governed product. The Azure relationship adds Microsoft paper for the Azure side, but the Oracle service itself still runs on Oracle's terms. Orders are never standalone; they inherit the master's terms and override them only where a special term says so.</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THE MONEY FLOWS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flows carry nearly every Oracle cloud dollar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SaaS subscriptions.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user or per employee per month, billed annually in advance, minimum quantities in the order, uplift proposed at every renewal.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Universal Credits.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prepaid annual commitment drawn down by consumption at discounted rates. Under consume and the remainder is forfeited; over consume and overage bills at your credit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Hyperscaler channels.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Database at AWS, Azure, and Google Cloud, and marketplace private offers, spend that can burn your AWS, Azure, or Google commitment while running Oracle software.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Rewards.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loop that connects old money to new: OCI consumption earns credits against your on premises support bill, 25 cents per dollar, 33 for ULA customers, down to zero.</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GUEST ANALYST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Oracle cloud deals actually go wrong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senior advisor who negotiates these deals for buyers, on the three failure patterns he sees most.</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commit sized to a slide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migration plan says 60 percent by year two, so the commit is sized to it. The migration lands at 30 percent, and the gap is forfeited. Commits should follow measured consumption, never ambition.</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renewal nobody owned</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SaaS signed with a strong year one discount and no renewal cap. Three years later the uplift arrives against a system the business cannot leave. The protection had to be bought when Oracle wanted the signature.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three threads run separately</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Support renewal in procurement, OCI evaluation in infrastructure, SaaS expansion with the CIO. Oracle runs them as one account plan. Buyers who fragment pay retail three times.</a:t>
            </a:r>
            <a:endParaRPr lang="en-US" sz="1250" dirty="0"/>
          </a:p>
        </p:txBody>
      </p:sp>
      <p:sp>
        <p:nvSpPr>
          <p:cNvPr id="17" name="Shape 15"/>
          <p:cNvSpPr/>
          <p:nvPr/>
        </p:nvSpPr>
        <p:spPr>
          <a:xfrm>
            <a:off x="457200" y="6473952"/>
            <a:ext cx="11274552" cy="0"/>
          </a:xfrm>
          <a:prstGeom prst="line">
            <a:avLst/>
          </a:prstGeom>
          <a:noFill/>
          <a:ln w="9525">
            <a:solidFill>
              <a:srgbClr val="E5E7EB"/>
            </a:solidFill>
            <a:prstDash val="solid"/>
          </a:ln>
        </p:spPr>
      </p:sp>
      <p:sp>
        <p:nvSpPr>
          <p:cNvPr id="18" name="Text 1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 of 30</a:t>
            </a:r>
            <a:endParaRPr lang="en-US" sz="850" dirty="0"/>
          </a:p>
        </p:txBody>
      </p:sp>
      <p:sp>
        <p:nvSpPr>
          <p:cNvPr id="19" name="Text 1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2026-08-12T09:01:50Z</dcterms:created>
  <dcterms:modified xsi:type="dcterms:W3CDTF">2026-08-12T09:01:50Z</dcterms:modified>
</cp:coreProperties>
</file>