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9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Software Assurance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A recurring percentage that buys a list, and a list most estates never audit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What SA buys and what it costs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When keeping it is genuinely the wrong call</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8: perpetual against subscription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reading a Microsoft quote</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9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CASE FOR DROPPING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When it is genuinely right, and what it costs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Dropping SA is a legitimate decision with consequences that make it hard to reverse.</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When it is right</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 stable estate on a version it intends to keep, with no cloud migration planned for that workload, no upgrade cycle, and no claimed benefits. Here SA is a recurring percentage buying rights the estate will never exercise.</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you keep</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perpetual licences themselves, frozen at the version you own. That is a real asset and it keeps working, which is the difference between perpetual and subscription from session 8.</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it costs to reverse</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Reinstating lapsed SA is deliberately expensive and often simply unavailable, so a drop should be treated as a one way door and modelled across the whole horizon rather than as an annual saving.</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trap to avoid: dropping SA on an estate that later migrates to Azure forfeits the hybrid benefit on those licences, which is frequently worth more than every year of SA saved. Check the cloud plan before touching the SA line.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9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SA IN A CLOUD ESTATE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SA becomes the most valuable line on the quote</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364343"/>
                <a:gridCol w="418249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SITUATION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SA DOES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CONSEQUENCE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101269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Migrating servers to Azure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Hybrid benefit lets owned licences offset cloud compute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Often the single largest saving in a migration business case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101269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Hybrid estate, on premises plus cloud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Licences can serve both sides under the right terms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Dropping SA can strand the on premises asset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101269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No cloud plans for that workload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hybrid benefit is dormant value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Genuine drop candidate, if the plan really is stable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101269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Cloud plans within the horizon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benefit becomes cash at migration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Keep SA and model the saving into the migration case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table is the reason SA decisions belong with the cloud strategy rather than with the licensing renewal. The right answer for the same licences changes entirely depending on whether that workload is moving in the next three years.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9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infrastructure team proposes dropping SA on a large SQL estate to save the recurring percentage. A migration of that estate to Azure is scheduled in 18 months. What is the analysis?</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Drop it: the saving is certain and the migration is not</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Keep it and model the hybrid benefit into the migration case: dropping SA forfeits the ability to apply those licences against Azure compute, which is typically worth more than the SA saved, and reinstatement afterwards is expensive or unavailable</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Drop it now and repurchase licences at migration</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Keep SA indefinitely regardless of the plan</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SA let you do with an owned licence when the workload moves to Azure?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hybrid benefit usually dwarfs the saving, and the door only opens once</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Drop it: the saving is certain and the migration is not</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Keep it and model the hybrid benefit into the migration case: dropping SA forfeits the ability to apply those licences against Azure compute, which is typically worth more than the SA saved, and reinstatement afterwards is expensive or unavailable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Drop it now and repurchase licences at migration</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Keep SA indefinitely regardless of the plan</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the specific trap the previous slide flagged, arriving as a sensible sounding cost saving. Azure Hybrid Benefit lets licences with active SA offset cloud compute cost, so on a large SQL estate that benefit typically exceeds several years of the SA percentage, and dropping SA eighteen months before the migration forfeits exactly that. A treats the saving as certain and the migration as speculative, which is worth testing: if the migration genuinely is not funded, A may be right, and the honest version of that argument is to challenge the plan rather than assume it. C is the expensive route, repurchasing at migration costs far more than maintaining SA. D is the mirror of A, a policy replacing an analysis, and this course argues against both. The general rule: SA is priced against the cloud plan for the same workloads, and the two decisions cannot be made in separate rooms.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SA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to decide, per estate rather than per opinion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Three steps, run once a term rather than argued annually.</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Audit the benefits</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List what SA provides for your estate, mark each one used, claimable, or irrelevant, and value the used and claimable entries at what they would cost to buy separately.</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Map the cloud plan</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For every workload carrying SA, is it moving in the next three years? Hybrid benefit turns dormant value into cash at migration, and that conversion decides most of these cases.</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Decide by workload</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SA is not an all or nothing estate decision. Keep it where upgrades or migration are real, drop it where the version is frozen and the workload is staying, and document both.</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Next session closes module 2 with the quote itself: the price sheet, the SKU names, the bundles, and the arithmetic to run before any discount conversation begins.</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9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9,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SA is a recurring percentage attached to perpetual licences that buys upgrade rights plus a benefit list, and it is not support, which is a separate purchase and a common confusion that protects unexamined spending.</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Benefits that require an action get forgotten while benefits that apply automatically get used, so the first response to an unused benefit is to claim it and assign an owner, not to cancel the programme.</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Azure Hybrid Benefit usually makes SA the most valuable line on the quote for any workload heading to the cloud, which is why SA is decided by workload alongside the cloud plan rather than as an estate wide policy.</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10 closes module 2: reading a Microsoft quote. The price sheet, the SKUs, the bundles, and the arithmetic before the discount conversation.</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9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audit your own SA</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SA 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you pay annually, on which licences, as a percentage. Most estates know the total and not the composition.</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upgrade history.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products carrying SA have actually been upgraded in the last three years. History rather than intention.</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the unclaimed.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Planning services days and training vouchers available and unused. Claim what is claimable and name an owner for next year.</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the cloud plan.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each workload with SA, is it moving to Azure within three years? Mark yes, no, or unknown, and treat unknown as a question for the infrastructure lead this week.</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Decide by workload.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line per workload: keep, drop, or decide at renewal, with the reason. That table is the SA position, and it will survive the next CFO question.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Microsoft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redresscompliance.com/microsoft-2025-2026-licensing-guide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SA sits in the wider programme structure.</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Microsoft licensing for cloud migration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redresscompliance.com/microsoft-licensing-implications-for-cloud-migration-azure-aws-gcp</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Hybrid benefit and migration rights, the decisive factor in most SA cases.</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Azure licensing and cost optimisation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redresscompliance.com/azure-licensing-and-cost-optimization-a-cios-playbook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owned licences reduce cloud spend, worked through.</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Alternatives to Microsoft Unified Support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redresscompliance.com/alternatives-to-microsoft-unified-support-is-third-party-support-or-pay-per-incident-right-for-you</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support question that is separate from SA, and often conflated with it.</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Microsoft SAM and licence optimisation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redresscompliance.com/microsoft-sam-and-license-optimization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practice that keeps the benefit audit current between renewals.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9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it is.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SA as a recurring percentage attached to perpetual licences, and the difference between an upgrade right and a maintenance contract.</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benefit 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the programme actually includes beyond upgrade rights, and which entries have real cash value to a typical estate.</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gets used.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gap between the benefits you pay for and the benefits anybody claims, which is where the honest analysis starts.</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drop case.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specific circumstances where dropping SA is right, and the consequences that make it irreversible in practice.</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cloud interaction.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Azure Hybrid Benefit and cloud migration rights, which is where SA quietly becomes the most valuable line on the quote.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SA IS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percentage, attached to a perpetual asset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Three things to be precise about before any value judgement.</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rides on perpetual licences</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SA attaches to licences you own. Subscriptions already include their upgrade path, so SA is a question about the perpetual part of your estate: servers, and whatever desktop perpetual remains.</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is a recurring percentage</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Charged annually as a proportion of licence value, which means it compounds with every licence you add and it is one of the few costs that grows automatically with the estate.</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buys rights plus a benefit list</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headline is version upgrade rights: while SA is current you may move to new versions. Around that sits a list of benefits whose value varies enormously by estate, which is the substance of this session.</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distinction that matters: SA is not support. Support is bought separately, and conflating the two is how estates end up believing they cannot drop SA because nobody would answer the phone.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9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BENEFIT LIST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is in the box</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182495"/>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BENEFIT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GIVES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WHO IT IS WORTH MONEY TO</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Version upgrade rights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Move to new versions while SA is current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Estates that actually upgrade on a cycle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Cloud migration rights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Use owned licences against cloud compute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Anyone migrating: this is the big one, see the cloud slide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Deployment and planning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Funded planning services days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Estates running a major deployment, if claimed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Training vouchers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Structured training entitlement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Organisations that plan training centrally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Home use and roaming rights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Extended use rights for staff</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Distributed workforces, where policy allows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Spread payments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Annual rather than upfront licence cost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treasury benefit, real but often overstated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that list as a portfolio rather than a package. Some entries are worth many times their cost to a particular estate and nothing at all to the estate next door, which is why the answer to should we keep SA is always specific.</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9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CFO asks why you pay Software Assurance on a server estate you have not upgraded in four years. What is the most complete answer?</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is mandatory on enterprise agreements</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is insurance in case we need support</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buys upgrade rights we have not used, plus a benefit list that includes cloud migration rights, so the honest answer is an audit: value the benefits this estate actually uses or plans to use, and compare that against the recurring percentage</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Dropping it would breach the agreement</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of the benefits on that list applies to an estate that never upgrades, and which applies to one that is about to migrate?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answer is an audit, not a reflex in either direction</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is mandatory on enterprise agreements</a:t>
            </a:r>
            <a:endParaRPr lang="en-US" sz="1650" dirty="0"/>
          </a:p>
        </p:txBody>
      </p:sp>
      <p:sp>
        <p:nvSpPr>
          <p:cNvPr id="8" name="Shape 6"/>
          <p:cNvSpPr/>
          <p:nvPr/>
        </p:nvSpPr>
        <p:spPr>
          <a:xfrm>
            <a:off x="457200" y="2407158"/>
            <a:ext cx="11274552" cy="852678"/>
          </a:xfrm>
          <a:prstGeom prst="rect">
            <a:avLst/>
          </a:prstGeom>
          <a:solidFill>
            <a:srgbClr val="FAFAF9"/>
          </a:solidFill>
          <a:ln w="12700">
            <a:solidFill>
              <a:srgbClr val="E5E7EB"/>
            </a:solidFill>
            <a:prstDash val="solid"/>
          </a:ln>
        </p:spPr>
      </p:sp>
      <p:sp>
        <p:nvSpPr>
          <p:cNvPr id="9" name="Shape 7"/>
          <p:cNvSpPr/>
          <p:nvPr/>
        </p:nvSpPr>
        <p:spPr>
          <a:xfrm>
            <a:off x="621792" y="2614041"/>
            <a:ext cx="438912" cy="438912"/>
          </a:xfrm>
          <a:prstGeom prst="rect">
            <a:avLst/>
          </a:prstGeom>
          <a:solidFill>
            <a:srgbClr val="1B2A4A"/>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is insurance in case we need support</a:t>
            </a:r>
            <a:endParaRPr lang="en-US" sz="1650" dirty="0"/>
          </a:p>
        </p:txBody>
      </p:sp>
      <p:sp>
        <p:nvSpPr>
          <p:cNvPr id="12" name="Shape 10"/>
          <p:cNvSpPr/>
          <p:nvPr/>
        </p:nvSpPr>
        <p:spPr>
          <a:xfrm>
            <a:off x="457200" y="3351276"/>
            <a:ext cx="11274552" cy="852678"/>
          </a:xfrm>
          <a:prstGeom prst="rect">
            <a:avLst/>
          </a:prstGeom>
          <a:solidFill>
            <a:srgbClr val="EAF3EC"/>
          </a:solidFill>
          <a:ln w="19050">
            <a:solidFill>
              <a:srgbClr val="2E7D46"/>
            </a:solidFill>
            <a:prstDash val="solid"/>
          </a:ln>
        </p:spPr>
      </p:sp>
      <p:sp>
        <p:nvSpPr>
          <p:cNvPr id="13" name="Shape 11"/>
          <p:cNvSpPr/>
          <p:nvPr/>
        </p:nvSpPr>
        <p:spPr>
          <a:xfrm>
            <a:off x="621792" y="3558159"/>
            <a:ext cx="438912" cy="438912"/>
          </a:xfrm>
          <a:prstGeom prst="rect">
            <a:avLst/>
          </a:prstGeom>
          <a:solidFill>
            <a:srgbClr val="2E7D46"/>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It buys upgrade rights we have not used, plus a benefit list that includes cloud migration rights, so the honest answer is an audit: value the benefits this estate actually uses or plans to use, and compare that against the recurring percentage   ✓</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Dropping it would breach the agreement</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CFO's question is a good one and deserves a real answer rather than a defensive one. An estate that has not upgraded in four years is not getting value from the headline benefit, and that is worth saying out loud. It may still be getting large value from cloud migration rights if any part of the estate is heading to Azure, which is the next slide and often reverses the conclusion entirely. A and D are the reflexes that keep unexamined costs alive, and both are wrong: SA is a purchasing choice rather than a requirement. B conflates SA with support, which are separate purchases, and that confusion protects a lot of spending that has never been justified. The correct method is to value the benefits actually used or credibly planned, compare against the recurring cost, and reach a conclusion that could go either way, which is what makes it an analysis rather than a position.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ACTUALLY GETS USED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gap between paid for and claimed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Upgrade rights.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Genuinely valuable to estates on an upgrade cycle, and worth nothing to an estate that stays on a version for six years. Check your actual upgrade history rather than your intention.</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Planning services.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Funded days that expire unclaimed in most estates because nobody owns the claiming process, which makes them a real entitlement and an unreal benefit.</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Training vouchers.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Same pattern: valuable where somebody schedules them, invisible where nobody does. Both outcomes are common and only one is worth paying for.</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Cloud migration rights.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exception: this benefit is claimed automatically by anyone using it, because it appears as a discount on cloud compute rather than as a form to fill in.</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rule.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Benefits that require an action get forgotten; benefits that apply automatically get used. Audit the first group ruthlessly and count the second group honestly.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SA audit finds unclaimed planning services days and training vouchers worth a meaningful fraction of the annual SA cost. What follows?</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unclaimed benefits are the customer's own fault</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Two actions: claim what is claimable now, since these entitlements expire, and assign an owner so the claiming happens annually, which converts a paper benefit into a real one and changes the SA arithmetic in the process</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Drop SA immediately, since the benefits are clearly not being used</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 Microsoft to refund the unclaimed value</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 unclaimed benefit has two possible fixes. Which one do you try before deciding SA is not worth it?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Claim first, then decide; an unused benefit is not the same as a worthless one</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unclaimed benefits are the customer's own fault</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Two actions: claim what is claimable now, since these entitlements expire, and assign an owner so the claiming happens annually, which converts a paper benefit into a real one and changes the SA arithmetic in the process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Drop SA immediately, since the benefits are clearly not being used</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Ask Microsoft to refund the unclaimed value</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There are two ways to close a gap between what you pay for and what you use: stop paying, or start using. C reaches for the first without trying the second, and that is premature when the benefits are genuinely useful to you and simply unclaimed, since claiming costs an owner and a calendar entry rather than money. A is true as an observation and useless as a response. D asks for a refund of an entitlement that was available and unused, which no programme provides. What makes B the complete answer is the sequencing: claim now because entitlements expire, then assign the ownership so the following year is different, and only then run the SA arithmetic again with the benefits actually valued. If the numbers still say drop after you have started using what you pay for, that conclusion is now defensible, which is the subject of the next slide.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2026-08-13T22:47:29Z</dcterms:created>
  <dcterms:modified xsi:type="dcterms:W3CDTF">2026-08-13T22:47:29Z</dcterms:modified>
</cp:coreProperties>
</file>