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8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metrics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What you are counted on decides what you owe, long before any discount applies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User, device, and core based counting</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Subscription against perpetual, and the interactions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7: the count and the true up</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Software Assurance</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8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SUBSCRIPTION AND PERPETUAL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own, and what you rent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Both models exist in most estates, and the difference matters most on the day you stop paying.</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Subscription</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You pay for a term and use the software during it. Stop paying and use stops, with no residual right. Everything in Microsoft 365 works this way, which is why a lapsed subscription is an operational event rather than a commercial one.</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Perpetual with Software Assurance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You own a version and, while SA is current, you get upgrade rights and benefits. Drop SA and you keep the version you own, frozen, which is a genuine asset with a genuine ceiling.</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the mix matters</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An estate with perpetual server licences and subscription productivity has both a floor it owns and a flow it rents. Knowing which is which changes what you can walk away from, and module 6 turns that into leverage.</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question to ask of any line on a quote: if I stop paying for this in year four, what do I still have? The answer separates an asset from an obligation, and buyers who cannot answer it are negotiating in the dark.</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8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METRICS INTERACT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places surprises come from</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84417"/>
                <a:gridCol w="4295067"/>
                <a:gridCol w="429506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INTERACTION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HAPPENS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IT SURFACES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101269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Server plus CAL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Two counts run in parallel and only one gets managed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CAL shortfall found long after the server estate grew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101269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Virtualisation plus cores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Host ratios change the count without changing the workload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After a consolidation or a cluster expansion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101269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External users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Partners and customers touching internal systems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Portals, extranets, and integrations, per module 7</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101269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Metric changes at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product moves from one counting basis to another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renewal quote, where the same estate reprices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fourth row deserves attention: when Microsoft changes how a product is counted, an estate that did not change at all can cost materially more, and the defence is knowing your counts on both bases before the renewal rather than after the quote.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8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At renewal, a product you have licensed per device for years is proposed on a per user basis. Your estate has many shared devices. What is the correct response?</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per user is the modern standard and resisting is futile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Count the estate on both bases before responding, because a metric change reprices an estate that has not changed, and the counts are the only argument that works: if per user is materially worse for your shape, that is a negotiation about transition terms, phasing, or price protection rather than a fact to accept</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the renewal until the old metric is restored</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and reduce device numbers to compensate</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Your estate did not change. What did?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metric change is a price change, and it is negotiated with counts</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per user is the modern standard and resisting is futile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Count the estate on both bases before responding, because a metric change reprices an estate that has not changed, and the counts are the only argument that works: if per user is materially worse for your shape, that is a negotiation about transition terms, phasing, or price protection rather than a fact to accept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the renewal until the old metric is restored</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and reduce device numbers to compensate</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When the counting basis moves, an estate that did nothing can face a materially larger bill, and the only argument that lands is arithmetic: 900 terminals against 6,000 people is a number that makes the case by itself, whereas an objection in principle does not. That is why the response begins with counting both ways, not with a position. What is negotiable is rarely the direction of travel, since product metrics do change, and often is the transition: phasing, a price hold across the change, or a transitional discount that recognises the shape of your estate. A concedes without measuring, which is this course's recurring error. C picks a fight you cannot win over a decision Microsoft makes for the whole market. D confuses the metric with the deployment, since reducing devices does nothing when the count has moved to people. Bring the two counts, then negotiate the transition.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METRIC DISCIPLINE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habits that keep counting honest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Metrics are where estates drift quietly, because nothing announces the drift.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Know your counts on both bases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For any population that could plausibly be licensed either way, keep both numbers current. It costs one query and it is the entire argument when a metric changes at renewal.</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Treat infrastructure change as a licensing event</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Consolidations, cluster expansions, virtualisation redesigns, and cloud migrations all move core counts. Licensing belongs in the design review, where it is cheap, rather than in the audit, where it is not.</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Ask the year four question</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For every material line: if I stop paying, what do I still have? It separates the assets from the obligations and it tells you exactly where your exit leverage lives.</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Next session: Software Assurance. What it actually buys, what it costs as a percentage, which benefits get used, and the cases where dropping it is genuinely right.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8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8,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Four metric families count different things about the same estate, so the same organisation costs different amounts depending on how it is counted, and in several places that choice is yours.</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Per user suits multi device knowledge workers and per device suits shared machines, so an estate with both shapes should expect two metrics and should price administrative simplicity rather than assume it is free.</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Core based licensing counts cores rather than boxes, which makes every infrastructure change a licensing event, and a metric change at renewal reprices an estate that did not change, which is answered with counts on both bases and a negotiated transition.</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9: Software Assurance. What it buys, what it costs, which benefits get used, and when keeping it is genuinely wrong.</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8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count one population both ways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shared device population.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Shop floors, terminals, clinical devices, shift machines. If you have none, use the largest population with more people than devices.</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both bases.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Users in that population, and devices they share. Two numbers, and the ratio between them is the whole argument.</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difference.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At your contracted rates, what does that population cost per user against per device? Note it, because at the next renewal somebody will ask.</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infrastructure changes.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consolidation, cluster change, or migration planned in the next year. Each one is a core count change and belongs in a licensing review now.</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the year four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your five largest lines: if you stopped paying, what would you still have? Mark each asset or obligation.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Microsoft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redresscompliance.com/microsoft-2025-2026-licensing-guide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metric families across the whole product estate.</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365 add on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redresscompliance.com/microsoft-365-add-on-licensing-guide-every-add-on-explained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add ons count alongside the base metric, and where they duplicate.</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SQL Server licensing and cost optimisation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redresscompliance.com/sql-server-licensing-master-guide-cost-optimization-strategies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Core based licensing worked through in detail, minimums included.</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licensing for cloud migration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redresscompliance.com/microsoft-licensing-implications-for-cloud-migration-azure-aws-gcp</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happens to core counts and hybrid benefit when workloads move.</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SAM and licence optimisation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redresscompliance.com/microsoft-sam-and-license-optimization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practice that keeps both counts current between renewals.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8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families.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metric families in a Microsoft estate, what each counts, and which populations each one punishes or rewards.</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User against device.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oldest choice in Microsoft licensing, and the specific workforce shapes where the less popular answer is the cheaper one.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Core based licensing.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server licensing counts, the minimums that catch people, and why virtualisation changes the arithmetic rather than the rules.</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models.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Subscription against perpetual with Software Assurance: what you own, what you rent, and what happens when you stop paying.</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interactions.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two metrics meet and produce a finding nobody expected, which is where most compliance surprises actually come from.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METRIC FAMILIES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ways to be counted</a:t>
            </a:r>
            <a:endParaRPr lang="en-US" sz="27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326495"/>
                <a:gridCol w="4295067"/>
                <a:gridCol w="4652990"/>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FAMILY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COUNTS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WHO IT SUITS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Per user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named individual, across all their devices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People with several devices; the modern default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Per device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machine, whoever uses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Shared machines used by many people in shifts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Per core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Physical or virtual cores on a server, with minimums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Server workloads; the count follows the hardware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Consumption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Metered usage: Azure services, Copilot credits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Variable demand, where commitment is the risk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rule underneath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Each family counts something different about the same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Choosing the family is choosing what you are exposed to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practical point of this table is that the same organisation costs different amounts depending on which family it is counted by, and in several places that choice is genuinely yours to make rather than something handed to you.</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8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PER USER AGAINST PER DEVICE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oldest choice, still live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Per user has become the default. It is not always the cheaper answer.</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Per user wins when</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People carry several devices: a laptop, a phone, a desktop at home. One licence covers the person wherever they work, and in a knowledge worker estate that is almost always fewer licences than counting machines.</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Per device wins when</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Many people share few machines: shop floors, warehouses, clinical settings, call centres running shifts, factory terminals. Twenty people across three shifts on one terminal is one device licence and, on the other metric, twenty user licences.</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estate usually has both</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Most organisations contain both shapes and license everything one way because it is administratively simpler. Simpler is a real benefit, and it should be a decision with a number attached rather than a default.</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6's profile definition and this choice interact directly: whether a shared terminal population is counted as qualified users or as devices is exactly the question the enrollment settles, and it is worth settling deliberately.</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8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retailer has 4,000 head office staff with laptops and phones, and 6,000 store staff sharing 900 point of sale terminals across three shifts. How should the estate be licensed?</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Per user throughout, for administrative simplicity and one consistent policy</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Per device throughout, since devices are fewer than people overall</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Split by shape: per user for the 4,000 multi device knowledge workers, per device for the shared terminals where 6,000 people map to 900 machines</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Per user for stores and per device for head office</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Count the licences each way for each population. Which side does each metric favour?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Match the metric to the population's shape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Per user throughout, for administrative simplicity and one consistent policy</a:t>
            </a:r>
            <a:endParaRPr lang="en-US" sz="1650" dirty="0"/>
          </a:p>
        </p:txBody>
      </p:sp>
      <p:sp>
        <p:nvSpPr>
          <p:cNvPr id="8" name="Shape 6"/>
          <p:cNvSpPr/>
          <p:nvPr/>
        </p:nvSpPr>
        <p:spPr>
          <a:xfrm>
            <a:off x="457200" y="2407158"/>
            <a:ext cx="11274552" cy="852678"/>
          </a:xfrm>
          <a:prstGeom prst="rect">
            <a:avLst/>
          </a:prstGeom>
          <a:solidFill>
            <a:srgbClr val="FAFAF9"/>
          </a:solidFill>
          <a:ln w="12700">
            <a:solidFill>
              <a:srgbClr val="E5E7EB"/>
            </a:solidFill>
            <a:prstDash val="solid"/>
          </a:ln>
        </p:spPr>
      </p:sp>
      <p:sp>
        <p:nvSpPr>
          <p:cNvPr id="9" name="Shape 7"/>
          <p:cNvSpPr/>
          <p:nvPr/>
        </p:nvSpPr>
        <p:spPr>
          <a:xfrm>
            <a:off x="621792" y="2614041"/>
            <a:ext cx="438912" cy="438912"/>
          </a:xfrm>
          <a:prstGeom prst="rect">
            <a:avLst/>
          </a:prstGeom>
          <a:solidFill>
            <a:srgbClr val="1B2A4A"/>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Per device throughout, since devices are fewer than people overall</a:t>
            </a:r>
            <a:endParaRPr lang="en-US" sz="1650" dirty="0"/>
          </a:p>
        </p:txBody>
      </p:sp>
      <p:sp>
        <p:nvSpPr>
          <p:cNvPr id="12" name="Shape 10"/>
          <p:cNvSpPr/>
          <p:nvPr/>
        </p:nvSpPr>
        <p:spPr>
          <a:xfrm>
            <a:off x="457200" y="3351276"/>
            <a:ext cx="11274552" cy="852678"/>
          </a:xfrm>
          <a:prstGeom prst="rect">
            <a:avLst/>
          </a:prstGeom>
          <a:solidFill>
            <a:srgbClr val="EAF3EC"/>
          </a:solidFill>
          <a:ln w="19050">
            <a:solidFill>
              <a:srgbClr val="2E7D46"/>
            </a:solidFill>
            <a:prstDash val="solid"/>
          </a:ln>
        </p:spPr>
      </p:sp>
      <p:sp>
        <p:nvSpPr>
          <p:cNvPr id="13" name="Shape 11"/>
          <p:cNvSpPr/>
          <p:nvPr/>
        </p:nvSpPr>
        <p:spPr>
          <a:xfrm>
            <a:off x="621792" y="3558159"/>
            <a:ext cx="438912" cy="438912"/>
          </a:xfrm>
          <a:prstGeom prst="rect">
            <a:avLst/>
          </a:prstGeom>
          <a:solidFill>
            <a:srgbClr val="2E7D46"/>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Split by shape: per user for the 4,000 multi device knowledge workers, per device for the shared terminals where 6,000 people map to 900 machines   ✓</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Per user for stores and per device for head office</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Run the counts. Head office: 4,000 people with two or three devices each is 4,000 user licences against many more device licences, so per user wins clearly. Stores: 6,000 people sharing 900 terminals is 900 device licences against 6,000 user licences, a difference large enough to fund a licensing team. A licenses the whole estate on the metric that suits only 40 percent of it, and it is the most common real world answer because simplicity is genuinely valuable; the point is to know what the simplicity costs. B applies the store logic to head office, where multi device users make devices the larger number. D inverts both. The general rule for this session: the metric should follow the shape of the population, and where an estate contains two shapes, expect to run two metrics and price the administrative overhead honestly against the saving.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CORE BASED LICENSING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server counting actually works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Cores, not sockets.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Server products are licensed by physical cores, with minimums per processor and per server that mean small machines still carry a floor.</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minimums bite.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lightly specified server does not licence cheaply: the per processor and per server minimums set a base regardless of how few cores are actually populated.</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Virtualisation changes the arithmetic.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Licensing the host versus licensing the guests is a design decision with a large price difference, and consolidation ratios drive it.</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CALs sit alongside.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Server licences cover the server; client access licences cover who or what connects, so a server estate has two counts running in parallel, not one.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Azure Hybrid Benefit.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Existing core licences with Software Assurance can offset cloud compute cost, which is where this session meets module 5 and where real money moves.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team consolidates 40 lightly used physical servers onto 4 large hosts. What happens to the core licensing?</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falls proportionally: fewer servers means fewer licences</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depends on the core counts and the licensing approach: the 4 hosts may carry many more physical cores each, and licensing at host level covers the guests only if the hosts are fully licensed, so the answer is an arithmetic exercise rather than a headcount of boxes</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stays identical, since the workloads are unchanged</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Consolidation always reduces licensing cost</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is actually counted: servers, or cores? And which of those did the consolidation change?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Boxes are not the unit; cores are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falls proportionally: fewer servers means fewer licences</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depends on the core counts and the licensing approach: the 4 hosts may carry many more physical cores each, and licensing at host level covers the guests only if the hosts are fully licensed, so the answer is an arithmetic exercise rather than a headcount of boxes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stays identical, since the workloads are unchanged</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Consolidation always reduces licensing cost</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Forty lightly specified servers might carry eight cores each, so 320 cores subject to minimums; four large hosts might carry 64 cores each, so 256 cores, and whether that is cheaper depends entirely on the specification and on how you license the virtual estate. The point is that the unit is cores rather than boxes, and consolidation projects are routinely justified on box count by people who have never seen the licensing arithmetic. A and D make the box assumption explicit, and D adds an always that turns a frequently true statement into a false one. C ignores that licensing follows the infrastructure rather than the workload. The instruction that generalises: any infrastructure change that alters core counts, host ratios, or virtualisation topology is a licensing event, and the licensing arithmetic belongs in the design review rather than in the invoice six months later.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2026-08-13T22:47:26Z</dcterms:created>
  <dcterms:modified xsi:type="dcterms:W3CDTF">2026-08-13T22:47:26Z</dcterms:modified>
</cp:coreProperties>
</file>