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annual order and the true up</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number you report becomes the floor for the rest of the term</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Counting, reconciling, and reclaiming</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ninety day calendar before each anniversary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6: the enrollment and the profile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 the true up only counts upward</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RECLAMATION PASS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populations to find before you count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Accounts belonging to people who left. The joiner mover leaver process should remove licences at exit; where it does not, they accumulate silently and are counted as headcount.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Duplicates.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human with two identities, usually from a migration, a merger, or a domain change. They count twice and nobody notices because both look legitimate.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Service and test identities.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Integration accounts, test tenants, training shells. Whether they are qualified users is a profile question from session 6, and the answer should be written rather than assumed.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 provisioned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holding a tier they do not use. This is a mix question rather than a count question, and module 3 prices it, but the anniversary is when the evidence is freshest.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discipline.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pass belongs before every anniversary, not before every renewal. Annual reclamation is a fraction of the work and finds the problems while they are small.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TIMING DECISIONS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the count is taken changes what it costs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mechanics are fixed. The scheduling around them is yours.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Seasonal populations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peak that lands near your anniversary commits for the remaining term. Where a seasonal wave is unavoidable, provision it on a lighter tier or a different vehicle, per session 4's split, rather than letting it enter the committed count.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Project onboarding</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large project team going live the month before an anniversary is a decision with a three year price. Where the timing is flexible, the cheaper side of the anniversary is usually the right side.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anniversary itself</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If your anniversary sits on your busiest month, that is a renewal ask. Moving it costs nothing to request and removes a structural disadvantage that repeats every single year.</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is avoidance: every genuine user is reported. It is scheduling the same reality so that a temporary population does not become a permanent commitment.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600 person acquisition closes six weeks before your anniversary. Integration will take a year, and the acquired company has its own Microsoft agreement running for another eight months. What is the counting question?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Add all 600 to this year's true up immediately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Establish first whether those users are qualified under your enrollment yet: entity scope decides that, and while they remain covered by their own agreement they may sit outside your profile, so the sequencing of the integration is also a commercial decision</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Leave them out permanently since they have their own licences</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Report them next year regardless of the facts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document decides whether those 600 people are inside your enrollment?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Entity scope decides the count, and integration timing is commercial</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Add all 600 to this year's true up immediately</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Establish first whether those users are qualified under your enrollment yet: entity scope decides that, and while they remain covered by their own agreement they may sit outside your profile, so the sequencing of the integration is also a commercial decision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Leave them out permanently since they have their own licences</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Report them next year regardless of the facts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enrollment's entity scope and profile decide who is qualified, so the first question is factual rather than arithmetical: has the acquired entity been brought inside the enrollment, and are those users licensed under your agreement or still under theirs. While their own agreement runs, paying twice for the same people is a real risk and so is under reporting, which is why the answer is establish, then report. The commercial insight in B is the part worth keeping: because integration timing is often flexible by weeks or months, and because a true up is a permanent floor, the sequencing decision has a three year price attached and should be made with that visible. A reports before establishing the facts and risks double payment. C makes a permanent assumption from a temporary state, since their agreement ends in eight months. D defers a question that has a correct answer available now. Module 8 covers corporate events in full.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RHYTHM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good looks like, annually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habits that convert the true up from an event into a routine.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ninety day calendar</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Diarised, with an owner, repeating annually. Extraction at 90, HR reconciliation at 60, reclamation at 45, count at 21, submission at 7. Missing the window costs a year, every year.</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working papers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basis of the count, the exclusions and why, the reclamation log. Filed each year, so next year starts from evidence rather than from memory and so the count survives any later question.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renewal feed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anniversary produces the data the renewal will need: the growth trend, the reclamation yield, the distance to the next price band. The true up file becomes the renewal file, which module 6 spends five sessions 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takes the metrics themselves: per user, per device, per core, subscription against perpetual, and the interactions between them that produce surprise findings.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7,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 annual order bills additions at your contracted rates, which makes growth genuinely cheap inside an EA, and the number you report becomes a floor with no downward step for the rest of the term.</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admin centre counts objects and the enrollment counts a defined population, so the reconciliation between them, run across ninety days rather than a fortnight, is where a submission becomes a decision.</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Scheduling is yours: seasonal peaks, project onboarding, and the anniversary date itself all change what a true up costs, and none of that is avoidance, it is the same reality timed deliberately.</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8: the metrics. Per user, per device, per core, subscription versus perpetual, and the interactions that produce surprise findings.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reconciliation calendar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Diarise the five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anniversary minus 90, 60, 45, 21, and 7, each with a named owner. This entry alone changes what next year's count costs.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delta.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Assigned licences today against what you reported last anniversary. Split the difference into new hires, leavers, duplicates, and service accounts.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artefacts.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Multiply the non hire populations by your contracted rate and by the remaining years of term. That number is the business case for the calendar.</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profile questions.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service and test identities: does your enrollment's definition make them qualified users? Get the answer written down once rather than argued annually.</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Look at the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seasonal peak or major onboarding within two months of your anniversary. If yes, that is a scheduling conversation worth having now.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true up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redresscompliance.com/microsoft-ea-true-up-complete-guide-2026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mechanics and the calendar, in reference depth.</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true ups: avoiding costly mistakes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redresscompliance.com/microsoft-licensing-true-ups-how-to-avoid-costly-mistakes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specific errors that turn one anniversary into a permanent cost.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true up process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redresscompliance.com/microsoft-true-up-process-guide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Step by step, including who does what and when.</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licence reclamation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redresscompliance.com/microsoft-365-licence-reclamation-guide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reclamation pass in practice, with the populations to look for.</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usage review template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redresscompliance.com/microsoft-licensing-usage-review-template-a-practical-guide-to-internal-audits-before-renewal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ready made internal review to run before the count.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annual order actually is, what gets reported, and how the billing follows from your own submission.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populations and products are in scope, and the difference between what the admin centre shows and what the enrollment asks for.</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ninety day reconciliation window, what happens in each phase, and why the last fortnight is too late to start.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reclamation.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pass that removes leavers, duplicates, and artefacts before the count is submitted rather than after it is committed.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deliberate scheduling of projects and seasonal populations changes what a true up costs for the remainder of the term.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MECHANICS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happens at each anniversary</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26495"/>
                <a:gridCol w="4474029"/>
                <a:gridCol w="447402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OCCURS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THE BUYER ACTS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establish additions since the last order, per the profile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Reconcile before this number leaves the building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submission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count is reported through your licensing solution provider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Timing and accuracy are both yours to control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order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Additions bill at your contracted rates for the remaining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is genuinely cheap here; that is the EA working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new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reported quantity becomes the floor going forward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There is no downward step, so the floor is permanent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invoice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Billed annually, or per your payment schedule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treasury question, decided separately from the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Two of those five rows are entirely in your control and both happen before anything is sent: the accuracy of the count, and when the count is taken. Everything after the submission is arithmetic on a number you supplied.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GETS COUNTED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admin centre is not the enrollment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most common counting error is reporting what a screen shows rather than what the agreement asks for.</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the admin centre shows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Licences assigned to accounts. It does not know whether an account belongs to a current employee, a leaver, a service integration, a test tenant, or a duplicate created during an identity migration. It counts objects.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the enrollment asks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Qualified users or devices per the profile definition from session 6, which has exclusions, entity scope, and category rules. It counts a defined population.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gap between them</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That difference is your reclamation opportunity, and it is rarely small. Estates routinely find leaver accounts, orphaned service identities, and duplicates measured in hundreds rather than dozens.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Report the enrollment's number, evidenced by your own reconciliation, rather than the console's number taken at face value. Both are honest; only one of them is what the agreement asked you for.</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weeks before your anniversary, the admin centre shows 5,340 assigned E3 licences against 4,900 reported last year. What is the first action?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Report 5,340; it is what the system shows and accuracy matters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Reconcile the 440 delta first: identify leavers, duplicates, service accounts, and genuine new hires separately, because the reported number becomes the floor for the rest of the term</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Report last year's number and reconcile afterwards</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your provider to estimate the correct figure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happens to a reported number after it is submitted, and for how long?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Reconcile the delta, then report; the floor is permanent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Report 5,340; it is what the system shows and accuracy matters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Reconcile the 440 delta first: identify leavers, duplicates, service accounts, and genuine new hires separately, because the reported number becomes the floor for the rest of the term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Report last year's number and reconcile afterwards</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your provider to estimate the correct figure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440 seat delta is not a number, it is four different populations wearing one total: genuine new hires who must be reported, leavers who should have been removed, service and test identities that may not be qualified users at all, and duplicates from identity work. Only the first group belongs in the true up, and since there is no downward step, whatever you report is paid for every remaining year of the term. A confuses the console's accuracy with the enrollment's question, which is session 6's distinction applied under time pressure. C is straightforwardly wrong: under reporting a genuine addition is a compliance exposure, and the correct answer is never to misreport in either direction. D outsources your own count to a party whose margin sits inside the transaction, and they cannot see your HR data anyway. Reconcile, document, then report the accurate number.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RECONCILIATION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Ninety days, four phases</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147534"/>
                <a:gridCol w="4652990"/>
                <a:gridCol w="447402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WORK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THEN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90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Pull assigned licences and sign in activity per product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Extraction and access take longer than anyone plans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60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Reconcile against HR: leavers, movers, contractors ending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HR data arrives on its own schedule; ask early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45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Reclaim: deprovision, remove duplicates, resolve service accounts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Changes need time to settle before the count is taken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21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Take the count, document the basis, review the exclusions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documented count survives questions later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Submit, with the working papers filed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Comfortable rather than rushed, which is the whole point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Run in the last fortnight this is a submission: you report what you find. Run across ninety days it is a decision: you fix what is wrong first, and the difference between those two is money that recurs every year of the term.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reconciliation finds 380 assigned licences with no sign in for over 120 days. Reclaiming them takes three weeks of coordination with business units. The anniversary is in ten days. What do you do?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Report the 380; there is no time to reclaim them properly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Exclude them from the count anyway and reclaim afterwards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Report accurately this year, start the reclamation immediately, and move the calendar so next year's count is taken after the reclamation rather than before: one year of an inherited problem, then permanently fixed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Microsoft for an extension to the anniversary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true about the count on the day it is taken, and what is true about the calendar for next year?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Report honestly this year; fix the calendar so it never recurs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Report the 380; there is no time to reclaim them properly</a:t>
            </a:r>
            <a:endParaRPr lang="en-US" sz="1650" dirty="0"/>
          </a:p>
        </p:txBody>
      </p:sp>
      <p:sp>
        <p:nvSpPr>
          <p:cNvPr id="8" name="Shape 6"/>
          <p:cNvSpPr/>
          <p:nvPr/>
        </p:nvSpPr>
        <p:spPr>
          <a:xfrm>
            <a:off x="457200" y="2407158"/>
            <a:ext cx="11274552" cy="852678"/>
          </a:xfrm>
          <a:prstGeom prst="rect">
            <a:avLst/>
          </a:prstGeom>
          <a:solidFill>
            <a:srgbClr val="FAFAF9"/>
          </a:solidFill>
          <a:ln w="12700">
            <a:solidFill>
              <a:srgbClr val="E5E7EB"/>
            </a:solidFill>
            <a:prstDash val="solid"/>
          </a:ln>
        </p:spPr>
      </p:sp>
      <p:sp>
        <p:nvSpPr>
          <p:cNvPr id="9" name="Shape 7"/>
          <p:cNvSpPr/>
          <p:nvPr/>
        </p:nvSpPr>
        <p:spPr>
          <a:xfrm>
            <a:off x="621792" y="2614041"/>
            <a:ext cx="438912" cy="438912"/>
          </a:xfrm>
          <a:prstGeom prst="rect">
            <a:avLst/>
          </a:prstGeom>
          <a:solidFill>
            <a:srgbClr val="1B2A4A"/>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Exclude them from the count anyway and reclaim afterwards</a:t>
            </a:r>
            <a:endParaRPr lang="en-US" sz="1650" dirty="0"/>
          </a:p>
        </p:txBody>
      </p:sp>
      <p:sp>
        <p:nvSpPr>
          <p:cNvPr id="12" name="Shape 10"/>
          <p:cNvSpPr/>
          <p:nvPr/>
        </p:nvSpPr>
        <p:spPr>
          <a:xfrm>
            <a:off x="457200" y="3351276"/>
            <a:ext cx="11274552" cy="852678"/>
          </a:xfrm>
          <a:prstGeom prst="rect">
            <a:avLst/>
          </a:prstGeom>
          <a:solidFill>
            <a:srgbClr val="EAF3EC"/>
          </a:solidFill>
          <a:ln w="19050">
            <a:solidFill>
              <a:srgbClr val="2E7D46"/>
            </a:solidFill>
            <a:prstDash val="solid"/>
          </a:ln>
        </p:spPr>
      </p:sp>
      <p:sp>
        <p:nvSpPr>
          <p:cNvPr id="13" name="Shape 11"/>
          <p:cNvSpPr/>
          <p:nvPr/>
        </p:nvSpPr>
        <p:spPr>
          <a:xfrm>
            <a:off x="621792" y="3558159"/>
            <a:ext cx="438912" cy="438912"/>
          </a:xfrm>
          <a:prstGeom prst="rect">
            <a:avLst/>
          </a:prstGeom>
          <a:solidFill>
            <a:srgbClr val="2E7D46"/>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Report accurately this year, start the reclamation immediately, and move the calendar so next year's count is taken after the reclamation rather than before: one year of an inherited problem, then permanently fixed   ✓</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Microsoft for an extension to the anniversary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 the day the count is taken, those 380 licences are assigned, so reporting them is the accurate answer and B is misreporting regardless of intention, which trades a one year cost for a compliance exposure that module 7 will show is not worth it. But A stops one step short: it accepts the number and does nothing about the cause, which means the same conversation happens next year and the year after. C separates the two problems correctly, report accurately now, then fix the process so the reconciliation precedes the count permanently, and note that the fix costs nothing beyond a calendar entry with an owner. D asks the vendor to solve a scheduling problem you control: anniversaries are contractual, and the extension you actually want is next year's reconciliation window, which is yours to schedule.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2026-08-13T22:47:23Z</dcterms:created>
  <dcterms:modified xsi:type="dcterms:W3CDTF">2026-08-13T22:47:23Z</dcterms:modified>
</cp:coreProperties>
</file>