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Enrollment anatomy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layer where your pricing actually lives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Price levels, profile, and placement</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decisions made before any discount is discussed</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Module 2</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EA mechanics, sessions 6 to 10</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Enrollments, true ups, metrics, SA, quotes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PLACEMENT DECISIONS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Enterprise wide, or riding alongside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2 introduced the two tiers. Here is the decision as you actually make it, product by product.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belongs enterprise wide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products every qualified user genuinely needs for the whole term: the productivity core and the platform everybody runs on. These earn the volume treatment and you would not shed them anyway.</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should ride alongside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Anything whose future you are not certain of: newer subscriptions, departmental tools, products tied to a project, and anything you might want to reduce. Additional Products carry their own frameworks and their own removal rights.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test to apply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For each material line, ask whether you would want to shed it in year two if the business changed. If the answer is possibly, placing it inside the enterprise wide commitment converts that possibility into three years of payment.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Placement is usually decided by whoever assembled the quote, optimising for the discount rather than for your optionality. It is a negotiable decision and the cheapest one in this session to get right.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STRUCTURING THE ENROLLMENT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decisions that set three years</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49891"/>
                <a:gridCol w="4216499"/>
                <a:gridCol w="430816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DECISION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MADE AT SIGNATURE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COSTS TO GET WRONG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level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Established from your qualified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band you outgrow, uncorrected until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Company profile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definition of who is qualified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Populations you pay for and never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Placement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tier each product sits 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Products you cannot shed when the estate changes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Enrollment split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enrollment or several by region or entity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Imported terms, or a band you failed to consolidate into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Anniversary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When the true up falls each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count taken at your seasonal peak, per session 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five is a price. All five decide what your prices apply to and what you can change later, which is why they are settled before the discount conversation rather than after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multinational runs three regional enrollments. Consolidating into one would reach a better price level. What has to be checked before consolidating?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better level is strictly better across a larger base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 each region loses: consolidation harmonises terms, anniversary dates, and profiles, so a region with a favourable definition, a well timed anniversary, or products placed as Additional may import worse terms alongside the better band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whether the regions use the same currency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Microsoft permits it, since consolidation is at their discretion</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 better level is one input. What are the other four from the structure table?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Consolidation buys a band and sells the differences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better level is strictly better across a larger base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What each region loses: consolidation harmonises terms, anniversary dates, and profiles, so a region with a favourable definition, a well timed anniversary, or products placed as Additional may import worse terms alongside the better band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whether the regions use the same currency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Microsoft permits it, since consolidation is at their discretion</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Consolidation is usually right and it is never only about the band, because merging enrollments merges everything in them: the profile definitions, the anniversary dates, the placements, and the negotiated exceptions. A region that negotiated a favourable qualified user definition, or whose anniversary sits safely away from its peak, can lose both to reach a level that gains a few points. The correct method is the same as the vehicle framework: inventory what each enrollment currently provides, price the consolidated position against the sum of the parts, and where the band genuinely wins, take the better terms up rather than levelling down to the weakest. A takes one input for the whole answer. C names a real operational detail that is not the decision. D is a process question that follows the analysis rather than replacing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 SIGNATURE CHECKLIST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Twelve minutes that decide three years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Run this on the enrollment before it is signed, every time.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counts and the definitions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Which population is qualified, in writing, with the exclusions named. The count reconciled before it is reported. The price level established and the distance to the next band recorded for the renewal file.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placements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material product, with its tier, and the shed test applied to each: would we want to remove this in year two? Anything answered possibly moves to Additional Products or gets removal language.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dates and the scope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anniversary date checked against your seasonal peak. The entities listed against the current legal structure. Any consolidation priced against what each enrollment currently provides.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Next session takes the enrollment into operation: the annual order, the true up, the reconciliation calendar, and the counting discipline that keeps the reported number honest.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6,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enrollment is where the commercial deal lives, fixing the price level, the profile, the placements, and the dates for three years, so it is the document to argue about rather than the master agreement above it.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The price level is established at signature and carried by the enrollment, which makes growth cheap inside the term and makes a crossed band a renewal argument you have to raise rather than an automatic adjustment.</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Definitions are priced: who is qualified, which entities are inside, and where each product sits are all negotiated once, and each of them decides what you pay for and what you can shed when the business changes.</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7: the annual order and the true up. How counting works, when it bites, and the reconciliation calendar that turns a submission into a decision.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read your own enrollment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qualified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actual sentence in your enrollment that defines qualified users or devices, and the exclusions. Copy it out; most people have never read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Establish your level.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price level you are on and what count the next band requires. Note the distance either way.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placements.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ten largest products, each marked enterprise wide or Additional, with the shed test applied to each in one word.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anniversary.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date, against your business's seasonal shape. If it sits on your peak, that is a renewal ask, and it costs nothing to make.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legal entities named in the enrollment against your current structure. Missing new ones and dissolved old ones are both findings worth having early.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Enterprise Agreement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redresscompliance.com/microsoft-ea-comprehensive-pillar-2026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enrollment structure and the tier compression data, in reference depth.</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Price levels and programme mechanics across the whole landscape.</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EA discount negotiation levers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redresscompliance.com/microsoft-ea-discount-negotiation-levers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moves on the enterprise products tier once the structure is settled.</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benchmarking report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redresscompliance.com/microsoft-ea-benchmarking-report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your level and discount sit against comparable estates.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contract terms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redresscompliance.com/microsoft-contract-terms-negotiation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clause language for definitions, placements, and removal rights.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container.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an enrollment actually is, what it fixes for three years, and why the same agreement can hold more than one of them.</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levels.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volume bands set your starting point, how the level is established, and what happens when the estate grows past it.</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profile.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Qualified users and devices, who counts, who is excluded, and the definitions that decide the number before any counting starts.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products go into the enterprise wide commitment and which ride alongside, revisited now with the reduction consequences attached.</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structure.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handful of decisions that quietly set three years of pricing, and the checklist that catches them before signature.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ENROLLMENT AS CONTAINER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commercial deal actually lives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master agreement is the frame. The enrollment is the deal.</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agreement, one or more enrollments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enrollment holds the products, the price level, the term, and the quantities. A group can run more than one, which is how multinationals and separately governed divisions end up with different terms under the same master agreement.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years, fixed at signature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enrollment's term is where the price hold from session 2 lives. Everything you negotiate here is inherited by every true up that follows, which is why the enrollment is the document to argue about.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two tiers inside it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Enterprise Products carry the enterprise wide commitment; Additional Products ride alongside with their own frameworks and their own removal rights. That placement is decided here, at signature, and lasts the term.</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When somebody says the EA, ask which layer they mean. Almost every commercial question in this module is an enrollment question, and almost every legal question is a master agreement one.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PRICE LEVELS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band that sets your starting point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66565"/>
                <a:gridCol w="4399825"/>
                <a:gridCol w="430816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BUYER'S 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level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Volume bands, conventionally A through D, set by your qualified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Know which band you are in and how far you are from the next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Establishment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Set from the count at signature and applied to the enrollment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 accurately before signing; the level then carries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Growth within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True ups bill at your contracted rates, at your level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Growth is cheap inside an EA; that is the vehicle's genuine strength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Crossing a band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larger estate may qualify for a better level at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Raise it at renewal rather than hoping somebody notices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Tier compression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Volume discounts on enterprise products compressed 4 to 9 percent through 2024 and 2025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level is worth less than it used to be, so it is one input rather than the whole answer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consequence of compression: buyers who relied on the volume band to deliver their pricing found the band delivering less. The mix and the structure work harder now than the level does.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estate grows from 2,900 to 4,400 qualified users during the term, crossing into a better volume band. What happens to your pricing?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better level applies automatically from the next true up</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enrollment keeps the level established at signature for the term, so the improvement is a renewal argument rather than an automatic adjustment, and it is one you have to raise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Microsoft rebates the difference at the anniversary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level is recalculated every anniversary as standard</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When was your level established, and what did the enrollment fix for three years?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level is set at signature and carried by the enrollment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better level applies automatically from the next true up</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Your enrollment keeps the level established at signature for the term, so the improvement is a renewal argument rather than an automatic adjustment, and it is one you have to raise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Microsoft rebates the difference at the anniversary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level is recalculated every anniversary as standard</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enrollment fixes the commercial frame for the term, and the price level is part of that frame, so growth inside the term bills at your contracted rates at your established level rather than triggering a reprice. That cuts both ways and mostly in your favour: it is exactly why growth is cheap inside an EA, since 1,500 new users arrive at signature era pricing. A and D describe an automatic improvement that the structure does not provide. C invents a rebate mechanism. What B adds is the part buyers miss: the improvement is real, it is simply deferred to the renewal, and it belongs on your renewal ask list rather than in hope. Estates that grew substantially mid term and renewed without raising the band have paid for their own growth twice.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COMPANY PROFILE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counts, and who decides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Qualified users and devices.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enterprise wide commitment applies to a defined population, and the definition of that population is written into the enrollment rather than assumed from your headcount.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exclusions matter.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categories sit outside the qualified population is a negotiated question. Every category excluded correctly at signature is a category you do not pay for across the term.</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Affiliates and entities.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legal entities are inside the enrollment, and what happens to a new one you acquire. Decided here; expensive to revisit under a transaction, per module 8.</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Geographic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Multinationals often run more than one enrollment for good reasons. Consolidating for a better band can be right, and it can also import terms a region did not want.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 is yours.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establish the profile and report it, which makes accuracy your responsibility and the reconciliation an opportunity, exactly as with the true up in the next session.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Before signing, you find your qualified user definition sweeps in 800 warehouse staff who use only a shared kiosk and no individual account. What is the correct move?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Include them; the enterprise wide commitment means everyone is counted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the profile before signature: whether that population is qualified is a definitional question decided in the enrollment, and 800 users priced across three years is worth an argument that costs nothing to have now</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Include them and reclaim the cost through the true up later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Exclude them silently and correct it if anyone asks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is the qualified population defined, and what is the last moment that definition is negotiable?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profile is negotiable exactly once, and it is worth the argument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Include them; the enterprise wide commitment means everyone is counted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Negotiate the profile before signature: whether that population is qualified is a definitional question decided in the enrollment, and 800 users priced across three years is worth an argument that costs nothing to have now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Include them and reclaim the cost through the true up later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Exclude them silently and correct it if anyone asks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Enterprise wide does not mean every human in the organisation; it means the qualified population as the enrollment defines it, and that definition is a negotiated term rather than a law of nature. Eight hundred users across a three year term is a large number to concede by default, and the conversation costs nothing while the deal is still competitive. A accepts a definition as though it were arithmetic. C relies on the downward true up that does not exist, which by now should be reflexive. D reaches a defensible destination by an indefensible route: an undocumented exclusion is a compliance finding waiting for module 7, and the same outcome is available legitimately by negotiating the definition and writing it down. The wider lesson for module 2: in an EA, definitions are priced, and every one of them is settled at signature.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2026-08-13T22:04:28Z</dcterms:created>
  <dcterms:modified xsi:type="dcterms:W3CDTF">2026-08-13T22:04:28Z</dcterms:modified>
</cp:coreProperties>
</file>