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Choosing the vehicle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Decide the seat split before you ask anyone for a rate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framework, the inputs, and a worked comparison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dual track that usually beats one vehicle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Closes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1: the commercial landscape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2, EA mechanics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DUAL TRACK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two vehicles on purpose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pattern.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Stable core on the committed vehicle where its rate wins, variable pool on the flexible one where the count can fall. Across 35 to 50 vehicle decisions advised, this returned 9 to 16 percent against a single vehicle.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Draw it where behaviour changes, not where the org chart does. The question is whether a seat will still exist in three years, not which department owns 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vehicles is more administration: two renewal calendars, two sets of terms, two relationships. That work is real and it must have an owner, which module 7 addresses.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split is not permanent. Populations move between segments, so the line gets redrawn annually, usually at the anniversary rather than at the renewal.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honest exception.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 genuinely stable, standardised, single shape estate, one vehicle is right and the split is overhead. That estate is rarer than most buyers assume, and easy to test with step 2.</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TIMING AND SEQUENCING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to run the framework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analysis takes a few weeks. The window for it to matter is much wider than most buyers use.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Twelve months out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Ideal: the segmentation, the churn measurement, and the tier work all take time, and the benchmark is unambiguous, arriving 180 days out with a credible alternative was worth 5 to 9 points on the final discount.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the proposal arrives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Late but not lost: run the framework in parallel rather than negotiating the proposal you were handed. Ask for the timeline you need; a vendor who wants the deal will usually give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After signature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Too late for this term, and exactly the right time to start for the next one, which is why the framework belongs in the annual review rather than in the renewal panic.</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Microsoft is steering renewals toward CSP and the MCA for enterprise. That is a real direction of travel, and it is also a starting position: the framework is how you decide whether their preferred destination happens to be yours.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is 1,700 stable seats, flat, heavily standardised on Microsoft, with almost no churn. Which vehicle does the framework choose?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EA, because standardisation suits an enterprise wide commitment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Likely CSP or the MCA: below roughly 2,400 stable seats the EA rate advantage has not arrived yet, and low churn means the flexibility costs little to keep, so the committed vehicle would buy a discount tier the estate is too small to earn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dual track, since splits always win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Microsoft proposes, since the estate is too small to negotiate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EA threshold is 500 seats. Where does the EA actually start paying off?</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Eligibility is not the same as advantage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EA, because standardisation suits an enterprise wide commitment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Likely CSP or the MCA: below roughly 2,400 stable seats the EA rate advantage has not arrived yet, and low churn means the flexibility costs little to keep, so the committed vehicle would buy a discount tier the estate is too small to earn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dual track, since splits always win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Microsoft proposes, since the estate is too small to negotiate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distinction this check exists for: the EA threshold is 500 users or devices, and eligibility is not advantage, because the EA only pays off well above that, near 2,400 stable seats. At 1,700 the estate can sign an EA and will not earn the tier that makes one worthwhile, so it commits three years for a rate CSP or the MCA can match or beat. A treats standardisation as decisive when it is a secondary factor: it makes an EA administratively neat rather than commercially right. C is the dual track applied without the condition that justifies it, since with almost no churn there is no volatile pool to separate and the split is pure overhead, which is exactly the honest exception on the previous slide. D is defeatism with a real fact inside it, smaller estates have less leverage on rate, which is precisely why they should spend their effort on choosing the right vehicle, where the advantage is structural rather than negotiated.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1 COMPLETE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now hold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sessions, one capability: the frame, before the number.</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landscape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Who is in the transaction and where each margin sits, the five inputs that set your price, and the 2026 pressure your next renewal happens inside: two price waves, compressed tiers, and the push away from the EA.</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three vehicles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EA's three year hold and its one way true up. The MCA's evergreen terms where nothing expires and nothing is protected. CSP's partner channel where the term is the product and the margin is measurable.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decision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framework that ends in a portfolio: segment by behaviour, measure churn, price each segment on each vehicle, add the structural terms, then arrive at Microsoft with a position instead of a question.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2 opens next: the EA's mechanics in detail, starting with enrollment anatomy, price levels, and the structural decisions that quietly set three years of pricing.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framework runs in six steps and the first five need no vendor conversation, because a buyer who arrives with the answer negotiates their own proposal instead of responding to someone else's.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Segment by behaviour and price each segment on each vehicle, since a single total invites a single vehicle and the split is the decision, worth 9 to 16 percent against committing everything to one machine.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Eligibility is not advantage: the EA threshold is 500 seats and the EA pays off near 2,400 stable ones, so the estate in between should spend its effort on choosing the vehicle rather than on chasing a discount tier it cannot earn.</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6 opens module 2: enrollment anatomy. Products and services enrollments, price levels, and the structure decisions that set three years of pricing.</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steps 1 and 2 for real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Segment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Stable, variable, frontline, external. Four numbers from HR and identity data, with a one line definition of each so the next person can reproduce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the churn.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Adds and removals per segment over twelve months. This single table decides more of your vehicle answer than any conversation with a vendor will.</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break even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Stable seat count against the roughly 2,400 mark. Above, below, or close enough that both vehicles deserve pricing.</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direction.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Growing, flat, or shrinking over three years, with the confidence stated honestly. A shrinking estate on a committed vehicle pays for its own decline.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one page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populations belong on which vehicle and why. That page is what you take into any vehicle conversation, and it is the thing that stops you being handed a shape.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versus EA, the 2026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redresscompliance.com/microsoft-csp-vs-ea-pillar-2026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portfolio framing and the dual track data behind this session.</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Microsoft renewal proposals: EA, MCA,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way comparison at CIO level, with the questions to ask of each.</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versus EA, side by side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redresscompliance.com/microsoft-csp-vs-ea-comparison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break even analysis dimension by dimension.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landscape, for the context around the decision.</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cloud agreements and subscriptions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redresscompliance.com/microsoft-cloud-agreements-subscriptions-playbook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playbook underneath module 1, worth a second read now.</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framework.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sequence that ends in a portfolio decision rather than a preference, and the reason it starts with your own data instead of a quote.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inputs.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facts that decide the answer, all of which you can establish without talking to a vendor.</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worked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real shaped estate priced across all three vehicles, with the arithmetic shown rather than asserted.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dual track.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Stable core on one vehicle, variable pool on another: why it beat a single vehicle by 9 to 16 percent across the decisions we advised.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to run this, how long it takes, and why doing it after the proposal arrives is doing it too late.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FRAMEWORK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Six steps, in this order</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283282"/>
                <a:gridCol w="4949803"/>
                <a:gridCol w="504146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WORK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SITS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Segment the seats by behaviour: stable, variable, frontline, external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split is the decision; everything after prices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Measure churn per segment over twelve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Churn, not headcount, decides which term fits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Establish the tier mix each segment actually needs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Mix moves more money than vehicle choice, per session 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each segment on each candidate vehicle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Three prices per segment, not one price per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 the structural terms: hold, protection, reduction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Rate without term is half a comparison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Decide the portfolio, then take it to Microsoft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arrive with a position instead of receiving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steps 1 to 5 require no vendor conversation at all. That is deliberate: a buyer who arrives at step 6 with the answer negotiates the terms of their own proposal rather than responding to somebody else's.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INPUTS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decides the answer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All five are yours to establish before anyone quotes you anything.</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Stable seat count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How many seats will genuinely still be there in three years. The EA threshold is 500 users or devices, but the EA only pays off well above that, near 2,400 stable seats, so this number picks your candidate vehicles before anything else does.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Churn and shape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How much of the estate turns over, and whether it moves seasonally or steadily. High churn punishes committed vehicles precisely because the true up counts only upward.</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Direction of travel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Growing, flat, or shrinking, and how confident you are. A shrinking estate on a three year enterprise wide commitment pays for its own decline, which no discount recovers.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more inputs complete the set: the tier mix each population needs, which module 3 builds properly, and your appetite for administration, since a dual track is genuinely more work than a single agreement and that work has to belong to someone.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asks for your seat count so they can prepare EA and MCA proposals. You have not segmented the estate yet. What is the right response?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Send the total headcount; the segmentation can happen while they prepare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 the segmentation first: a single total invites a single vehicle proposal, and the split is the decision the framework exists to make, so handing over one number concedes the shape of the deal before it is discussed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share any numbers until pricing is agreed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Send the count and ask for a discount indication to anchor the conversation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shape of proposal comes back when the vendor receives one number?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number invites one vehicle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Send the total headcount; the segmentation can happen while they prepare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Do the segmentation first: a single total invites a single vehicle proposal, and the split is the decision the framework exists to make, so handing over one number concedes the shape of the deal before it is discussed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share any numbers until pricing is agreed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Send the count and ask for a discount indication to anchor the conversation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proposal is shaped by the question it answers, so a single total produces a single enterprise wide proposal, and once that exists it becomes the thing everyone negotiates against, including you. Segmenting first costs a few days and changes what arrives: proposals that price your populations the way they actually behave. A sounds efficient and quietly loses the framing. C is unnecessarily adversarial and slows a process you control anyway, since the vendor will see your counts eventually and the leverage was never in withholding them. D compounds A by anchoring on a percentage before the structure is decided, which is session 1's error in a new costume. The rule that closes module 1: decide the seat split before you ask Microsoft for a 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 WORKED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5,000 seats, three vehicles, one estate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83239"/>
                <a:gridCol w="3483195"/>
                <a:gridCol w="54081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SEGMENT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BEHAVIOUR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BEST FIT AND 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3,200 permanent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Flat, three year confidence 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 above the break even the rate wins by 6 to 14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900 seasonal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Peaks for four months, then leaves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monthly: the count falls when the people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600 frontline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Stable but a lighter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Either vehicle; the tier choice matters more than the vehicle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300 contractors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Constant churn, external identities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monthly: never let churn enter a committed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Copilot pilot, 400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Adoption unproven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lower commitment risk while the business case is unmade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Run that estate as one EA and you commit 5,000 seats for three years, including 1,200 that churn and 400 whose value is unproven. Run it as a split and you commit 3,800, which is the same arithmetic that produced the 9 to 16 percent advantage in the benchmark set.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that worked estate, the account team offers a deeper volume discount if all 5,000 seats go on the EA. The extra discount is 3 points. What is the analysis?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3 points across 5,000 seats beats a complicated split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Price it: 3 points applies to the whole base, while the split avoids committing 1,200 churning seats and 400 unproven ones for three years, so compare the discount value against the cost of the seats you would be committing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on principle; splits are always better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and reduce the seats at the first anniversary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Three points on 5,000 seats, against three years of 1,600 seats you would not otherwise buy. Which number is larger?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Discount on committed waste is not a discount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3 points across 5,000 seats beats a complicated split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Price it: 3 points applies to the whole base, while the split avoids committing 1,200 churning seats and 400 unproven ones for three years, so compare the discount value against the cost of the seats you would be committing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on principle; splits are always better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and reduce the seats at the first anniversary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Do the arithmetic rather than the instinct: 3 points on 5,000 seats is a percentage of your annual base, while 1,600 committed seats you do not need is roughly a third of that base paid three times over, and in most estates of this shape the second number dominates comfortably. That is the same comparison as session 1's discount versus mix, in a new place. D is the answer worth killing: session 2 established there is no downward true up, so reducing at the first anniversary is not available, and if a seller implies otherwise, get it in writing and watch what happens. C is the mirror image of A, a rule replacing a calculation, and sometimes the single vehicle genuinely does win, in which case take it knowing why. The general shape: a discount offered in exchange for committing seats you would not otherwise commit is priced by the seats, not by the percentage.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2026-08-13T22:04:27Z</dcterms:created>
  <dcterms:modified xsi:type="dcterms:W3CDTF">2026-08-13T22:04:27Z</dcterms:modified>
</cp:coreProperties>
</file>