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40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Capstone: the full worked negotiation</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Four decisions arrive as one proposal. The work is taking them apart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One realistic situation, worked end to end</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sequence, and why order decides the outcome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All thirty nine preceding sessions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end of the course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POSITION ON ONE PAGE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properties of the document you walk in with</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One page, four decisions, and nothing on it that came from the vendor.</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Every line has a source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basket cites the entitlement baseline. The Copilot count cites adoption telemetry by persona. The Azure number cites trailing actuals. The vehicle cites the three year projection. Nothing rests on a preference.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Each decision has a recommendation</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Not a range and not an option set. A recommendation per decision, with the reason in one sentence, because a page of options invites the other side to choose for you.</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walk away is on it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Agreed with the executive sponsor before any meeting, per session 29. If it is not written down before the negotiation, it will not exist during it.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page is the whole course compressed. Every number on it was produced by a discipline from an earlier session, and the reason it works in the room is that it was not produced in the room.</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EACH DECISION LANDS 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defensible outcome, decision by decision</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000647"/>
                <a:gridCol w="454619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DECISION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LANDS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BECAUSE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renewal basket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Right sized, priced per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Quoted counts run 12 to 22 percent above defensible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Copilot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Expand to the four matching personas only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34 percent active concentrated in those roles, per session 38</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Azure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Sized to trailing actuals, ramped, re baseline right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forecast already overran by a wide margin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vehicle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Stay, and model properly next cycle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divisional decision is not made, per session 27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Reduction, step down, price protection, rate caps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They outlast the rate, per session 30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this outcome includes two things the vendor wanted: a Copilot expansion and an Azure commitment. A good negotiation is not one where the other side gets nothing, it is one where each item is sized by evidence rather than by the package it arrived in.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weeks from signature the account team asks you to drop the mid term re baseline right to close. What do you do?</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Drop it, the commercial terms are agreed and it is a small point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Trade rather than concede: keep the right and give something that costs less, because a right removed at the close is the session 30 leak in its purest form</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and let the deadline pass</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Drop it in exchange for a further discount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Two weeks out, whose deadline is binding? And what is that right worth over three years?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last ask is always for a right, and always at the worst moment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Drop it, the commercial terms are agreed and it is a small point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Trade rather than concede: keep the right and give something that costs less, because a right removed at the close is the session 30 leak in its purest form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and let the deadline pass</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Drop it in exchange for a further discount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At two weeks the binding deadline is yours, which is exactly why the ask lands there, and the re baseline right is the one protection on an Azure commitment sized against a forecast that has already proven optimistic once. A treats a right as a detail because the number is settled, which is the precise mechanism by which prepared deals leak value in the final fortnight. D is the version that feels like negotiating and is worse than it looks, because a discount applies to this term while the right governs what happens when consumption disappoints, and the discount will be smaller than the shortfall it fails to prevent. C escalates a manageable moment into a stand off with a deadline attached. Offer something that costs the vendor less: a reference, a case study, a longer payment term, a co terming concession, and keep the clause.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FORTY SESSION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whole course reduces to</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habits, and everything else in these forty sessions is an application of one of them.</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Measure your own estate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three way join, the persona mix, the adoption telemetry, the trailing actuals. Every position worth holding rests on a number you produced, and the vendor can see most of that data already, so the only question is whether you have looked.</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Separate the decisions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Price from vehicle, seats from consumption, rate from volume, capability from tier. Bundles are how decisions get made by the wrong evidence, and taking them apart costs nothing but insistence.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Start early enough to have options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270 days, a priced alternative, an agreed walk away. Buyers who opened early signed 9 to 17 percent below their first quote and buyers who started inside 90 days signed within 3 percent of it.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is the course. Forty sessions, and if you keep three things: know your own numbers, take the bundle apart, and start before you need to. Everything else is detail that follows from those, and the detail is learnable whenever you need it.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40,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Four decisions arriving as one proposal is the central problem of a modern Microsoft negotiation, because a package has no owner and answering it whole means three decisions get made by the evidence belonging to the fourth.</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The sequence is the method: nine months of evidence and options, two months of negotiation, and a close that trades rather than concedes, because what happens in the room is decided by what was produced before anybody entered it.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Keep three habits from these forty sessions, which are to measure your own estate, to separate the decisions, and to start early enough to have options, and the rest of this course is detail that follows from them.</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That is the course</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Forty sessions, from how Microsoft is bought through to a full worked negotiation. The knowledge checks and the certification exam are the next step when you are ready.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THE LAST 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month: run it on your own estate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anniversary, and count back 270 days. If that date has passed, start today and note what you have given up.</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four decisions.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is genuinely on your table over the next cycle. Rarely fewer than three, and each needs its own owner.</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four evidence owners.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Licence management, the business units, infrastructure, and finance. One document each, with a delivery date.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one page.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decisions, four recommendations, four sources, and space for the walk away. Draft it now and correct it as evidence lands.</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Book the sponsor conversation.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walk away discussion, before any vendor meeting. Everything in these forty sessions ultimately rests on that conversation happening.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to finish 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ones worth returning to when a real negotiation starts.</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EA renewal 12 month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redresscompliance.com/microsoft-ea-renewal-12-month-playbook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timeline this capstone is built on.</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 discount negotiation levers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redresscompliance.com/microsoft-ea-discount-negotiation-levers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seven levers and the order to pull them.</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Evaluating renewal proposals across EA, MCA, and CSP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redresscompliance.com/cio-level-playbook-evaluating-microsoft-renewal-proposals-ea-mca-csp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comparison sheet, for the vehicle decision.</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Azure MACC sizing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redresscompliance.com/microsoft-azure-macc-sizing-guide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For the commitment, which is the largest single number in most deals.</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redresscompliance.com/microsoft-2025-2026-licensing-guide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programme picture, worth re reading once a year.</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separation.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decisions arrive as one document: the renewal, the Copilot expansion, the Azure commitment, and the vehicle migration. Answering them together is how three of them get decided by the fourth.</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sequence.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Right size, baseline, alternative, timing, commitment. The order from session 28, applied across four workstreams rather than one.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position in this capstone rests on a document produced in an earlier session, and none of them can be produced in the negotiation window.</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one page.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actually walk in with: four decisions, four recommendations, four sources, and the walk away agreed in advance.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good looks like.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winning every point. Landing each of the four on its own merits, with rights secured and nothing decided by a deadline you did not set.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SITUATION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realistic composite, and probably familiar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Nine thousand seats, an EA renewing in eleven months, and a proposal that arrived early.</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is on the table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 EA renewal at roughly nine percent above current spend, a Copilot expansion from 1,800 seats to the full estate, a larger three year Azure commitment, and a suggestion that the whole relationship moves to the Microsoft Customer Agreement.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you know</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Copilot active use sits at 34 percent at nine months, concentrated in four personas. Azure consumption grew 12 percent last year against a forecast of 40. Headcount is flat and one division is under strategic review.</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you do not have yet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 MCA quote, a completed entitlement baseline, and a decision from the business about the division under review. All three are obtainable in the eleven months available, and none of them in the last sixty days.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proposal is a good one from the vendor's perspective, which is worth acknowledging. It bundles four separate decisions into one number, arrives early enough to look cooperative, and gives the buyer a single accept or decline choice on a package that contains at least two things they should probably want and two they probably should not.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FOUR DECISIONS, NOT 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Different owners, different evidence, different timing</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000647"/>
                <a:gridCol w="454619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DECISION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OWNS THE EVIDENCE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SETTLES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renewal basket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Licence management, from the entitlement baseline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28: right sized estate, priced against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Copilot expansion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business units, from adoption telemetry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38: do the remaining roles match the ones that worked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Azure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Infrastructure, from trailing 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21: trailing actuals plus funded growth, not the forecast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vehicle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Finance, from the three year projection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37: growth direction, plus the reduction scenario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package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Nobody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is exactly why it should not be answered as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last row as the central move of this capstone. A bundled proposal has no owner because it spans four functions, which means answering it as a package guarantees that whoever is loudest decides all four, and the evidence sitting in the other three functions never reaches the table.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four items are offered as a package with a combined discount. What is your first move?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Negotiate the combined discount upward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for each of the four priced separately, because they have different owners, different evidence, and different timelines, and a package can only be accepted or refused whole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two you want and decline the rest</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the package and start again</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a combined discount is a discount 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Separate first, price second, decide fourth</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Negotiate the combined discount upward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Ask for each of the four priced separately, because they have different owners, different evidence, and different timelines, and a package can only be accepted or refused whole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 two you want and decline the rest</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Decline the package and start again</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negotiates the size of a number whose composition you have not established, which has been the recurring error since session 10 and is at its most expensive here, because the package contains an Azure commitment sized on a forecast that already overran and a Copilot expansion into roles your own data says will not sustain use. C is closer and premature: you cannot yet say which two you want, because the Copilot expansion depends on persona analysis you have not finished and the vehicle depends on a divisional decision the business has not made. D discards a useful artefact, since the proposal tells you what the vendor wants, in what order, and how early they were willing to move, all of which is intelligence worth having. Ask for four prices, on four sheets, and let each one be answered by the function that owns its evidence.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SEQUENCE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steps across eleven months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Months 11 to 8: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Entitlement baseline, three year seat projection, Copilot persona telemetry, and trailing Azure actuals. Four documents, four owners, all from earlier sessions.</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Months 8 to 5: options.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MCA quote for comparison, the right sized basket priced against list, the Copilot expansion modelled by persona, and the Azure commitment built from actuals.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Months 5 to 3: positions.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recommendations on one page, the walk away agreed with the executive sponsor, and escalation opened. Then table the shape before discussing rate.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Months 3 to 1: negotiation.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Rate at full volume, tranches for Copilot, the ramp and re baseline right on Azure, and the vehicle decision made or deliberately deferred.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Final weeks: close.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Term sheet at the moment of agreement, rights diff against the paper, and every closing ask traded for a right rather than conceded.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Azure commitment in the proposal assumes 40 percent growth. Your trailing twelve months grew 12 percent. What do you commit to?</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40 percent, since the transformation programme is approved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Trailing actuals plus funded growth with owners and dates, sized to the floor, with a ramp and a mid term re baseline right requested</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26 percent, splitting the difference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40 percent, in exchange for a deeper discount across the package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who pays for the gap between a forecast and an outcome.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Commit to what happened plus what is funded, and buy the shape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40 percent, since the transformation programme is approved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Trailing actuals plus funded growth with owners and dates, sized to the floor, with a ramp and a mid term re baseline right requested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26 percent, splitting the difference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40 percent, in exchange for a deeper discount across the package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session 21 arriving inside the capstone with a specific number attached, and the answer to who pays is you, at term end, for capacity you never used. Forward models overran trailing consumption by 22 to 38 percent and more than half of initial commitments were oversized by 15 to 30 percent. A treats an approved programme as delivered consumption, and a programme approved is not a workload migrated. C splits the difference between a measurement and a projection, producing a number with no basis in either. D is the most dangerous answer on this slide, because it uses the package to trade an oversized commitment for a discount elsewhere, which is precisely what a bundled proposal is structured to enable. Size to the floor, ask for the ramp, ask for the re baseline right, and let the discount land where it lands.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2026-08-15T14:10:43Z</dcterms:created>
  <dcterms:modified xsi:type="dcterms:W3CDTF">2026-08-15T14:10:43Z</dcterms:modified>
</cp:coreProperties>
</file>