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39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Corporate events and special cases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Entitlement rarely survives a corporate event cleanly, and the licensing question arrives late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transfers, what does not, and who decides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structures that need their own treatment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35: the register that makes this manageable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the capstone negotiation</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MULTINATIONAL STRUCTURES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complications, and one that helps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Global estates carry structural questions that single country estates never meet.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Which entity signs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group agreement signed by a parent and used by subsidiaries needs the subsidiaries to be covered by it, in writing. Estates discover the gap when a subsidiary is audited or divested, which is the worst moment to find out.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Currency, price lists, and local terms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Rates differ by region and price lists move independently. A global comparison run in one currency at one moment hides that, and a benchmark from one region is not evidence about another.</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Data residency shapes the estate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Where data must live can force separate tenants or specific service plans, which changes the licensing shape for reasons that have nothing to do with cost.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thing that helps: a group with genuine aggregation is negotiating with real scale, which is the session 29 point. The trap is a group that behaves like a federation, where each country negotiates separately and the vendor sees the whole relationship while you see one country at a time.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EDUCATION, PUBLIC SECTOR, AND OTHER FAMILIES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Separate SKU families with their own rules</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000647"/>
                <a:gridCol w="454619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FAMILY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DIFFERS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WATCH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Education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Separate SKUs, separate pricing, eligibility rules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parts of a mixed organisation actually qualify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Government and GCC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Dedicated environments and separate plans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Feature parity is not automatic. Check before assuming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Non profit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Discounted and donated offers with conditions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Eligibility is reassessed, and status can change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Mixed estates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More than one family in one organisation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Lines quoted in the wrong family, per session 10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Charity or trading arms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Different entities, different eligibility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entity question from the start of this session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recurring error across all of these is quoting in the wrong family, which session 10 flagged as a price sheet check. In a mixed organisation it is not a clerical slip, it is a structural risk, because an eligibility question answered wrongly can unwind a lot of purchasing.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merger completes in eight weeks and nobody has looked at licensing. What do you do first?</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Plan the tenant consolidation, since that is the longest project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Establish both entity positions: what each holds, what transfers, what each remains obliged to pay, and any open compliance exposure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both account teams for a combined quote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until completion, since nothing can change before then</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Eight weeks is short. Ask which piece of work everything else depends 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entity position is the input to every other decision</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Plan the tenant consolidation, since that is the longest project</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Establish both entity positions: what each holds, what transfers, what each remains obliged to pay, and any open compliance exposure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both account teams for a combined quote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 until completion, since nothing can change before then</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Everything else depends on it. You cannot plan a consolidation without knowing what transfers, you cannot evaluate a combined quote without knowing what each side already owes, and you cannot size the risk without knowing whether either party has an open compliance engagement, which corporate events attract per session 31. A is the longest project and starting it first means designing against unknown constraints. C invites the vendor to define your position before you have established it, which is the session 14 error in a new setting. D is wrong on the facts, because the pre completion period is when you have the most freedom to shape the outcome and the most access to the other side's information through due diligence. Start with two register rows, one per entity, and build from there.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CORPORATE EVENT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to do the week you hear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licensing work always starts late. This is how it starts less late.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Get into due diligence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Ask to be included in the diligence process, or at least to submit questions to it. Entitlement, agreements, compliance status, and tenant structure are all standard diligence items and licensing is routinely left off the list.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Build both register rows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Your entity and theirs, in the session 35 format: vehicle, entity, term dates, change window, products, owner. Two rows, and they answer most of what the deal team will ask you.</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Name the residual obligations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What each side keeps paying for regardless of what the people do. That number is what stops a migration plan producing a year of double payment, and nobody else in the process will produce it.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habit worth building before any of this happens: make sure whoever runs corporate development knows to call you. Most licensing teams find out about a transaction when it is announced, and the difference between finding out at announcement and finding out at diligence is measured in months of options.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39,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Licences attach to a named legal entity under an agreement rather than to a business or a set of people, so when the entity changes the grant does not automatically follow, and that single fact explains every case in this session.</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Acquisitions arrive with an agreement, an estate, a compliance position, a tenant, and a partner, none of which align with yours, while divestitures are harder because your commitment does not shrink when part of the organisation leaves.</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Corporate events attract compliance attention precisely because entitlement rarely survives them cleanly, so get into due diligence, build both register rows, and name the residual obligations before anybody plans a migration.</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The capstone. A full worked Microsoft negotiation with an EA renewal, a Copilot expansion, an Azure commitment, and an MCA-E migration proposal on the table at once.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prepare for the call you have not had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corporate development.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runs transactions in your organisation, and do they know to involve licensing. Introduce yourself before you need to.</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entities.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legal entities are covered by your agreements, in writing. Most estates find at least one that is ambiguous.</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subsidiary coverage.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Are all the entities using your agreement actually named as covered by it? This is the gap that surfaces at audit.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diligence questions.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ten things you would want to know about a target's licensing position. Have them ready before a deal starts.</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Identify the families.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your organisation touch education, government, or non profit SKUs anywhere? Mixed estates carry more than one family.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365 GCC and government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redresscompliance.com/microsoft-365-gcc-and-government-licensing-guide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dedicated environments and where feature parity differs.</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Higher education software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redresscompliance.com/higher-education-software-licensing-guide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Eligibility, separate SKU families, and mixed institutions.</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Licensing in M&amp;A due diligence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redresscompliance.com/cio-checklist-for-oracle-licensing-in-ma-due-diligence-steps-before-and-after-a-merger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Written for another vendor, and the diligence discipline transfers directly.</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Navigating Microsoft's shift to CSP and 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redresscompliance.com/cio-playbook-navigating-microsofts-shift-to-csp-and-nce-licensing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an acquired estate is likely to be sitting on.</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Common Microsoft audit findings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redresscompliance.com/common-microsoft-audit-findings-and-how-to-remediate-them-before-they-cost-you</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Why corporate events attract compliance attention.</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governing principle.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Licences are granted to a named legal entity under an agreement. When the entity changes, the grant does not automatically follow, and that single fact explains every case in this session.</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Acquisitions arrive with an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Their agreement, their vehicle, their term dates, and their compliance position. All four become yours to manage and none of them align with what you already run.</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Divestitures are harder.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Separating a population from an agreement is a licensing project with a legal deadline attached, and it is normally discovered after the deal timetable is fixed.</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Corporate events attract attention.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They are one of the five ways a compliance conversation opens, from session 31, precisely because entitlement rarely survives them cleanly.</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Some families do not mix.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Government, education, and non profit SKUs carry their own eligibility and pricing, and mixed estates carry more than one family whether or not anybody planned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PRINCIPLE UNDERNEATH ALL OF THEM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consequences of one fact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Licences attach to a legal entity under an agreement, not to a business or to a set of people.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Entities matter more than org charts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Your internal structure can reorganise freely. The licensing position follows the legal entities named in the agreement, which is why the first question in any corporate event is which entity holds what, and why nobody in the deal team can answer it.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Transfer is permission, not mechanics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Moving entitlement between entities is something the agreement either permits or does not, and where it does the process has conditions and timing. It is never simply an administrative reassignment, however administrative it looks.</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clock is somebody else's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Deal timetables are set by lawyers and bankers, and the licensing work is discovered against a completion date that was fixed before anybody asked. That is the recurring difficulty in every case here.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practical implication is worth carrying: the value of the session 35 contract register is highest at exactly the moment a corporate event begins, because it answers the entity question in minutes rather than in the three weeks a deal timetable will not give you.</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ACQUIRING A COMPANY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arrives with them, and what to establish first</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ARRIVES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QUESTION TO ASK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 EARLY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Their agreement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vehicle, which entity, what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runs to its own dates regardless of your plans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Their seat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many, on what tiers, actually used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session 32 join, run on somebody else's tenant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Their compliance position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 known gaps, any open engagements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Inherited exposure is still exposure, per session 31</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Their tenant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tenant or two, and for how long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Duplicate assignments across tenants are a real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Their partner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Who is partner of record, on what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relationship you did not select, per session 36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temptation is to consolidate everything onto your agreement immediately, and that is frequently wrong. If the acquired population is volatile or may be divested again, a flexible profile suits it better, and the session 35 rule applies: build the register row first, then decide.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acquire a company and want their users on your tenant next month. What has to be true?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tenant migration is a technical project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licensing position has to be established first: which entity holds what, whether it transfers, and what their existing agreement obliges them to keep paying for</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that you have enough spare licences in your own tenant</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their partner agrees to the migration</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happens to their existing agreement when their users stop using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Moving the people does not move the obligation</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tenant migration is a technical project</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licensing position has to be established first: which entity holds what, whether it transfers, and what their existing agreement obliges them to keep paying for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that you have enough spare licences in your own tenant</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their partner agrees to the migration</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failure mode here is specific and expensive: you migrate the users, you buy licences for them on your tenant, and the acquired entity's committed agreement continues billing for the seats those people no longer use, because a commitment does not end when the usage does. That is the session 35 problem inside a corporate event, and it can run for the remainder of a three year term. A treats a licensing question as an infrastructure one, which is how the double payment happens. C solves half of it, and it is the half that costs less. D is a real coordination step that follows the decision rather than determining it. Establish the entity position, the transfer rights, and the residual obligation, and only then plan the migration around what the agreements actually permit.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DIVESTING 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that make a divestiture harder than an acquisition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population has to be separated.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Identifying exactly which users, which licences, and which workloads leave with the business is a data exercise nobody has done, run against a completion date.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commitment does not shrink.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EA commitment made for the whole organisation does not reduce because part of the organisation left, which is the session 21 asymmetry in its most painful form.</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need something on day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divested business needs working email and identity from completion, which usually means a transitional arrangement negotiated under time pressure.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Transitional service agreements have a licensing tail.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are providing services to the divested entity during transition, somebody has to be licensed for it, and that question surfaces late.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remaining estate is now the wrong size.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seat count, your commitment, and your vehicle were all sized for an organisation that no longer exists in that shape.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divest a division representing 20 percent of your seats, mid term on an EA. What is the position?</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commitment reduces automatically with the divestiture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does not reduce on its own, so you open a mid term conversation on the basis that the organisation the commitment was sized against has structurally changed</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can be done until the renewal</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divested entity becomes liable for their share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your agreement says about reduction, and then what a reasonable counterparty might still do.</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No automatic relief, and a genuinely strong case to ask</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commitment reduces automatically with the divestiture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does not reduce on its own, so you open a mid term conversation on the basis that the organisation the commitment was sized against has structurally changed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can be done until the renewal</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divested entity becomes liable for their share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is the assumption most deal teams make and it is wrong: a commitment is a promise about spend rather than a description of your headcount, and it does not adjust because part of the business left. But C is equally wrong in the other direction, and it is the more expensive belief, because it produces three years of paying for a fifth of an estate you no longer have. A divestiture is one of the few genuinely strong cases for reopening mid term: the entity that made the commitment has structurally changed, the vendor keeps a customer either way, and the divested business is usually a new customer for them. D describes something that can be negotiated between the parties in the transaction and is not automatic, so if it matters, it belongs in the sale agreement rather than in an assumption. Open the conversation early, with the numbers, and expect a restructure rather than a release.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2026-08-15T14:10:38Z</dcterms:created>
  <dcterms:modified xsi:type="dcterms:W3CDTF">2026-08-15T14:10:38Z</dcterms:modified>
</cp:coreProperties>
</file>