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Copilot at enterprise scale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seat decision is the small half. The tail is the other one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Running the ramp, and what breaks at volume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renewal after the first full year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entire, and sessions 33 and 34</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corporate events and special cases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 AFTER YEAR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decide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renewal is different from the first purchase, because now there is evidence, or there is not.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Your telemetry or their narrative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Estates arriving with documented weekly active usage negotiated the seat estate from their own numbers. Estates without measurement negotiated against an adoption narrative that is generous about the future and silent about the idle 30 to 45 percent.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pooled right sized count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Not last year's number and not the vendor's projection. The count your usage data supports, with the roles named, which is the same counter quote discipline from session 28 applied to one product.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tail on the table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metered line has a year of actuals behind it now, which means rate caps, rollover, and a ceiling can be negotiated against real consumption rather than against a forecast.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first Copilot renewal is the moment the measurement work from module 4 either pays or does not, and the difference is not subtle. One side of that line is a conversation about your data. The other is a conversation about their expectations.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TAKE INTO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evidence file, one year on</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EVIDENCE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PROVES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CAME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Monthly active by persona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roles sustained use, and at what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20, gathered monthly from day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Cost per active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real price, at 1.8 to 3.4 times headline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34, the full stack division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Tranche outcomes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thresholds were met and which were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session's ramp, if the exits were applied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 actuals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year of metered spend, by team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17 and 34, attributed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Retirement record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Anything Copilot replaced, with 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12's discipline, applied to AI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says the same thing: gathered as you went. An evidence file assembled in the six weeks before a renewal is a reconstruction and reads as one, which is the session 20 point and the reason module 4 insisted on the monthly habit.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renewal, the account team proposes expanding Copilot to the remaining estate. What decides your answer?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discount on expansion is attractive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roles in the remaining estate resemble the roles that sustained use in year one, because adoption follows the work rather than the offer</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budget has room</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competitors have deployed at that scale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You now have a year of evidence about which roles sustained use. Use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Expansion follows the evidence about roles, not the evidence about appetite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discount on expansion is attractive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the roles in the remaining estate resemble the roles that sustained use in year one, because adoption follows the work rather than the offer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budget has room</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competitors have deployed at that scale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After a year you know something you did not know before, which is which of your own roles sustained use. If the remaining estate is mostly operations, field, and frontline work, the reliable return is not there, and no discount changes that, because the value concentrates in heavy document and email roles per session 20. A is the standard framing and it prices the wrong question: a discount on capability nobody uses is still spending. C confuses affordability with justification, which is how the 30 to 45 percent idle rate gets funded. D is peer pressure dressed as strategy and it is silent on whether those deployments worked, since most organisations do not publish their adoption rates. Compare the remaining roles against the roles that worked, expand where they match, and say plainly where they do not, which is the third page from the session 20 story.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SCALE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disciplines for a large deployment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are new. They are module 4 held for twelve months rather than twelve weeks.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Publish the expected curve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Before the first tranche, write down what adoption you expect and when, using the 25 to 45 percent band as the honest reference. A curve published in advance turns a disappointing month into a data point rather than an incident.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Run the tranches properly</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Named populations, measured thresholds, agreed exits, rate held for full volume. And apply the exit when a threshold is missed, because the first time you do not, the ramp stops meaning anything.</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Watch the tail from day one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metered line in the same monthly review as the seats, with attribution, a ceiling, rollover, and an alert. It starts small, it grows on its own curve, and it is the half that surprises people.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more thing worth saying at scale: publish the roles that did not benefit. It costs nothing, it is true, and it is the single most credible thing in any Copilot paper, exactly as it was in the session 20 story where the third page carried the other two.</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38,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Scale changes the failure mode from a wasted pilot to a locked commitment against a non uniform adoption curve, and the defence is a published expected curve plus tranches with measured thresholds and agreed exits.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consumption tail grows after the seats plateau, has no headcount ceiling, and is capped by terms rather than by policy, so a ceiling, rollover, and alert threshold in the order form are worth 20 to 35 percent of effective overage cost.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first full year decides the renewal, because estates with documented weekly active usage negotiated from their own telemetry while estates without it negotiated against an adoption narrative that is silent about the idle 30 to 45 percent.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Corporate events and special cases. M&amp;A, divestiture, multinational structures, education and public sector agreements, and what actually transfers.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check the shape of the deployment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adoption by persona.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estate average. Twelve curves inside one number, and the spread is the finding.</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Plot seats against the metered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of each on one chart. If the second is rising while the first is flat, you have found the tail.</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exits.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Was a rule agreed for tranches that miss their threshold, and has it ever been applied? Both answers are informative.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cost per active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stack over sustained weekly actives. Compare against 1.8 to 3.4 times headline and see where you sit.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roles that did not benefit.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them down now, before the renewal, because that list is what makes the rest of your paper believable.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Copilot true cost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redresscompliance.com/microsoft-copilot-true-cost-analysis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realised multiple and the idle rate at deployment scale.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Copilot rollout case study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redresscompliance.com/case-study-microsoft-365-copilot-rollout-bank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large deployment, with the ramp and the outcomes.</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Agent 365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redresscompliance.com/agent-365-licensing-guide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tail, and the arithmetic every scheduled agent needs.</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Capping the AI consumption overage cliff</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redresscompliance.com/ai-consumption-overage-cliff-how-to-cap-it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terms that bound the metered line.</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Microsoft generative AI contracts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redresscompliance.com/cio-playbook-negotiating-microsoft-generative-ai-contracts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after year one, and the structure to hold.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Scale changes the failure mode.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pilot size the risk is a wasted pilot. At estate size it is a locked commitment against an adoption curve that does not follow the plan.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ramp is the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tranches released on measured thresholds, with the rate held for full volume. That structure was worth 15 to 30 percent against the all in bundle.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tail is the second bill.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Agents, credits, and message meters grow after the seats stop growing, and they have no headcount ceiling at all.</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realised multiple.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loaded cost per active user ran 1.8 to 3.4 times the headline, and at scale that gap becomes the number the board sees.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renewal is decided by year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Estates arriving with documented weekly active usage negotiated from their own telemetry. Estates without it negotiated against an adoption narrative.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CHANGES AT SCALE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behave differently above a few thousand seats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from module 4 still applies. These are the additions.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Adoption stops being uniform</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At pilot size you are measuring one population. At estate size you have a dozen adoption curves inside one average, and the average conceals both the roles that are thriving and the ones that never started.</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consumption tail appears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Seats plateau and the metered layer keeps growing, because agents get built after the rollout rather than during it. The second bill arrives a year after the first decision.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commitment becomes structural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few hundred seats is a line item. Several thousand is a material commitment that shows up in board reporting, which changes who is watching and what happens if adoption disappoints.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third point cuts both ways and is worth planning for. Board visibility means a disappointing adoption curve becomes an organisational event rather than a licensing one, and the way to survive it is to have published the expected curve in advance rather than to explain it afterwards.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RAMP, IN TRANCHES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tranche needs before it releases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IS THERE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roles from the persona model, not a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people can be followed up. A number cannot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threshold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Measured adoption in the previous tranche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 percent active is the hinge, from session 20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long the tranche runs before it is assessed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Six months, because active use settles at 25 to 45 percent by then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Held for full population volume, in writing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19 structure: take the rate, stage the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exit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happens to seats that miss the threshold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Agreed before release, because agreeing it later is a request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row is the one most ramps omit, and omitting it turns a staged rollout into a slow full rollout. If nobody agreed in advance what happens to a tranche that misses its threshold, the seats stay, because removing them requires a decision nobody wants to make in the moment.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Tranche two hits 22 percent active against a 30 percent threshold. What happens?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Release tranche three anyway, adoption is still building</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Apply the exit that was agreed before release: hold the next tranche, investigate why this population differs, and release or reclaim these seats on the agreed rule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Cancel the whole programme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Lower the threshold to 20 percent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the threshold was for, if it can be moved when it is missed.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threshold you move when it is missed was never a threshold</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Release tranche three anyway, adoption is still building</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Apply the exit that was agreed before release: hold the next tranche, investigate why this population differs, and release or reclaim these seats on the agreed rule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Cancel the whole programme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Lower the threshold to 20 percent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 is the most common outcome in practice and it is the one to name explicitly, because moving a threshold when it is missed converts the entire ramp into theatre: every subsequent tranche will release regardless of evidence, and everybody involved will know it. A is the same thing with less honesty about it. C overcorrects on one tranche when the more likely explanation is a population mismatch rather than a product failure, and 22 percent means roughly a fifth of those people are getting value. The useful work sits inside B: investigate why this population differs from the first tranche. Usually it is a role mix problem, sometimes a deployment or training gap, and occasionally the population was simply chosen for enthusiasm rather than evidence. Then apply the rule you wrote down, which is what makes the next tranche's threshold mean something.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CONSUMPTION TAIL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about the bill that arrives second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starts after the rollout.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Agents get built once people are comfortable with the product, which means the metered layer grows on a different curve from the seats and about a year behind them.</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has no headcount ceiling.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18's arithmetic at estate scale. A single scheduled agent over 2,000 records annualised to around 360,000 dollars before discount.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allowance goes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Agentic runs consume five to ten times an interactive prompt, and allowances ran out one to two quarters ahead of the vendor forecast.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nobody's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seats belong to procurement and the agents belong to whoever built them, so the tail grows in the gap between two owners.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capped by terms, not by policy.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Ceiling, rollover, and alert threshold, in the order form. Those cut effective overage cost by 20 to 35 percent, and nothing cultural does.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Copilot seats plateaued six months ago but the total bill is still climbing. What is happening?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pricing change must have been applied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consumption tail: agents and metered work built after the rollout, growing on a different curve from the seats and with no headcount ceiling</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users were assigned without approval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some month to month variance is normal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Seats are flat. Ask what else in this stack can grow.</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Flat seats and a rising bill is the tail, almost every time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pricing change must have been applied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consumption tail: agents and metered work built after the rollout, growing on a different curve from the seats and with no headcount ceiling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More users were assigned without approval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some month to month variance is normal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session 24 pattern arriving in the AI stack: cost generated by people who are not buying anything. Once a population is comfortable with Copilot, somebody automates something, and the metered layer starts growing on its own curve. A is worth ruling out in a minute and rarely explains a sustained climb. C is checkable from the assignment report and would show up as a seat count change, which the question has already excluded. D is the answer that lets it run for three more quarters, and the difference between variance and a trend is exactly what a monthly series tells you and a single month does not. The response is the session 34 control set: attribute the metered line, review it monthly beside the seats, and run the session 18 arithmetic on anything scheduled.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2026-08-15T14:10:35Z</dcterms:created>
  <dcterms:modified xsi:type="dcterms:W3CDTF">2026-08-15T14:10:35Z</dcterms:modified>
</cp:coreProperties>
</file>