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CSP economics in depth</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partner of record is a negotiable lever, and most estates have never tested it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partner margin comes from</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Selection, switching, and what breaks in between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35: the vehicle blend and the NCE terms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migrating EA to MCA-E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RUNNING A SELECTION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compare that are not price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Price has been narrowed for you. Spend the effort where variance still exists.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specified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Response times, escalation path, named contacts, and who answers at two in the morning. Ask for the commitments in writing rather than the descriptions, because every partner describes their support the same way.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Licensing expertise, tested</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Put a real question from this course to each candidate: the connector band change, the NCE window, the Copilot prerequisite. The quality of the answers separates the field in about ten minutes.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Administrative load, honestly costed</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they do and what stays with your team. A cheaper partner who returns three days a month of administration to you is not cheaper, and that comparison is easy to make and rarely made.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question to ask every candidate: what would you tell us to stop buying. A partner with a good answer has thought about your estate rather than about their quota, and a partner with no answer has told you something useful about how the relationship will run.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SWITCHING WITHOUT LOSING CONTINUITY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plan before anybody signs anything</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ITEM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CAN GO WRONG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TO ESTABLISH FIRST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Timing against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Switching mid term on committed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each subscription sits against its NCE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transfer window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Subscriptions lapsing during the move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mechanics and the dates, in writing, from both partners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Support handover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gap where neither partner is answering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contacts on both sides and an overlap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Historical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Losing entitlement and invoice history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Export everything before the relationship ends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Incumbent behaviour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rushed exit damaging a working relationship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Tell them early. Most behave well and some become competitive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row is worth taking seriously. Telling an incumbent early that you are running a selection frequently improves their offer and always improves the handover, and the cost of a hostile transition is paid in service quality at exactly the moment you have least capacity to absorb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want to switch partner but your subscriptions are mid term on annual NCE. What is the position?</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Switch immediately, the partner relationship is separate from the terms</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Plan the switch around the term and window structure from session 35, because committed terms constrain when a transfer can happen cleanly</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Cancel the subscriptions and repurchase through the new partner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three years for the next EA renewal</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partner and the term are different things. Ask which one binds you.</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term binds the seats. Plan the switch around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Switch immediately, the partner relationship is separate from the terms</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Plan the switch around the term and window structure from session 35, because committed terms constrain when a transfer can happen cleanly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Cancel the subscriptions and repurchase through the new partner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three years for the next EA renewal</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half right in a way that causes problems: the partner of record genuinely is a negotiable lever and the committed terms still govern the seats, so a switch has to be sequenced against where each subscription sits in its term rather than executed on a date that suits the commercial conversation. C is the expensive mistake, because cancelling committed subscriptions mid term is exactly what NCE does not permit outside the window, and attempting it produces the session 35 outcome of paying for seats you no longer have. D confuses two different vehicles, since a CSP partner switch has nothing to do with an EA renewal cycle and waiting three years forfeits the whole benefit. The workable answer is a mapped plan: which subscriptions can move now, which move at their next renewal point, and an overlap period so support never has a gap in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PARTNER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steps, run every couple of years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Not because you intend to switch, but because a relationship nobody tests drifts.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Cost the relationship honestly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Licence spend, services, and the administration that sits with your team. That total is what you are comparing, and the licence line is usually the smallest interesting part of it.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Test on expertise, not price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Three real questions from your own estate, put to two or three candidates including the incumbent. Ten minutes each, and the answers will differ far more than the quotes do.</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Map the terms before deciding</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every subscription sits against its NCE term and window, so a switch is sequenced rather than attempted. This is the register from session 35 doing a second job.</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Tell the incumbent you are doing it. It is fairer, it usually improves their offer, and it protects the handover if you do move. Running a quiet selection and springing the result creates exactly the hostile transition that costs you service quality when you can least afford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36,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Partner margin comes from licence spread, services, and vendor incentives, and NCE standardised pricing centrally, which narrowed the licence gap between partners and moved the real differentiation to support, expertise, and administrative load.</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Growth direction decides the route rather than size alone, with EA price lock worth 8 to 15 percent to a growing estate while shrinking estates on an EA overpaid by 10 to 20 percent against a flexible CSP profile.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The partner of record is a negotiable lever that most estates never test, and a switch is a sequenced process against NCE terms and windows rather than a date you choose, with the incumbent told early.</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Migrating EA to MCA-E. The mechanics, the timing, what you lose, what you gain, and how to price the move honestly.</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cost the relationship</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Total the three parts.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Licence spend through the partner, services bought from them, and the administration your own team still carries.</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three test questions.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own estate: a prerequisite, a change window, a band trigger. You now know the answers, which is what makes them useful.</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the stop buying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Put it to your incumbent this month. What would you tell us to stop buying. Note both the answer and how long it takes.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term positions.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your session 35 register: which subscriptions could move partner today and which are locked until a renewal point.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exit basics.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Could you export your entitlement and invoice history today if the relationship ended. Most people have never checked.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against the Enterprise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redresscompliance.com/csp-vs-enterprise-agreement-for-microsoft-365-licensing-pros-cons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Seat band economics, partner margin, and migration timing.</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Navigating Microsoft's shift to CSP and 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redresscompliance.com/cio-playbook-navigating-microsofts-shift-to-csp-and-nce-licensing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standardised pricing changed, and what it did not.</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 CSP optimisation case study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redresscompliance.com/australian-telecommunications-company-microsoft-csp-optimization-cuts-costs-by-15-and-boosts-cloud-flexibility</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blend and the flexibility argument, worked through on a real estate.</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Evaluating renewal proposals across EA, MCA, and CSP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redresscompliance.com/cio-level-playbook-evaluating-microsoft-renewal-proposals-ea-mca-csp</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same basket priced across all three routes.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Microsoft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redresscompliance.com/microsoft-2025-2026-licensing-guide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channel sits inside the wider programme picture.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the margin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partner buys at one price and sells at another, and the spread is where their business lives. Understanding it makes the negotiation possible rather than adversarial.</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Pricing narrowed, service did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NCE standardised pricing and promotions centrally, which narrowed partner to partner gaps on price and widened the relative importance of everything else.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band decides the route.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Sub 500 seat estates were steered to CSP with EA renewals quietly declined, so for many organisations the choice was made before they arrived at it.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Growth direction decides the cost.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 price lock saved 8 to 15 percent for estates with rising headcount, while shrinking estates on EA overpaid by 10 to 20 percent against a flexible CSP profile.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partner of record is a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negotiable, it is rarely tested, and switching is a defined process rather than a rebuild, provided continuity is planned properly.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THE CHANNEL MAKES MONEY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sources, and only one is the licence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partner who only resells licences has a thin business and will behave accordingly.</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margin on the licence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spread between what the partner pays and what you pay. Under NCE, pricing and promotions are set centrally, which narrows this gap between partners and makes it a smaller part of the conversation than buyers expect.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Services around it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Deployment, managed services, support, migration, and advisory. This is where most partners actually make their money, and it is why a licence only relationship is priced differently from a services relationship.</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Incentives from the vendor</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Partners earn on the products the vendor is pushing. That is not sinister and it does shape what gets recommended, which is worth knowing when a partner is enthusiastic about a particular product.</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understand what the partner earns from your account before you negotiate with them. A partner earning well on services can be relaxed about licence margin, and a partner earning nothing but licence margin has very little room to move and will resist in ways that look unreasonable until you know why.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SEAT BAND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each route fits, and what decides it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000647"/>
                <a:gridCol w="4546190"/>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SITUATION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ROUTE THAT FITS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EVIDENCE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Under 500 seats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usually not by choice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 500 estates were steered to CSP, EA renewals quietly declined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and growing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 for the price lock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 price lock saved 8 to 15 percent with rising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Large and shrinking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flexibility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Shrinking estates on EA overpaid 10 to 20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Seasonal or volatile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monthly, premium paid deliberately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35: annual terms locked 10 to 18 percent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Mixed, which is most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deliberate blend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Blended estates ran 8 to 15 percent cheaper net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Note what decides these rows. It is not size alone, it is direction: total cost depends on growth direction rather than on the contract label. An estate of the same size can belong on opposite vehicles depending on whether it is expanding or contracting over the term.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partners quote for the same CSP basket and the prices are nearly identical. What does that tell you?</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of them is not trying, and you should push harder on price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That NCE standardised pricing centrally, so the differentiation is in service, support, and advisory rather than in the licence rate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have agreed pricing between them</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should choose whichever is marginally cheaper</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NCE changed about how partner pricing is set.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When price converges, the decision moves to everything else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of them is not trying, and you should push harder on price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That NCE standardised pricing centrally, so the differentiation is in service, support, and advisory rather than in the licence rate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have agreed pricing between them</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should choose whichever is marginally cheaper</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Under the New Commerce Experience, pricing and promotions are set centrally, which deliberately narrowed partner to partner gaps. Two similar quotes are the system working rather than a signal about either party. A spends your effort on the dimension with the least room in it, and it also damages a relationship you may be about to depend on for support. C is an unfounded and fairly serious accusation to reach for when a much simpler explanation is available and documented. D is the most common answer and the most expensive: choosing on a marginal price difference means choosing at random on everything that actually varies, which is response times, escalation quality, licensing expertise, and whether they will tell you something you do not want to hear. Compare those instead, and compare them with specifics rather than with claims.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A GOOD PARTNER DOES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worth more than a point of margin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Tells you what you do not want to hear.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the seats are over tiered, that the connector will change your band, that the commitment is too large. A partner who only agrees with you is a fulfilment channel.</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Knows the terms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Prerequisites, change windows, and use rights. The session 35 window failure is exactly the sort of thing a good partner raises unprompted.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Responds when something breaks.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quality is the differentiator that matters on the worst day rather than the average one, and it is what the price comparison never captures.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Handles the administration.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Provisioning, reconciliation, and the true up mechanics. Real work that would otherwise sit with your team, and worth costing honestly.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Is honest about their incentives.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partner who says openly that they earn more on a particular product is a partner whose recommendations you can weigh, which is more useful than one who never mentions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partner never raises optimisation opportunities. What does that suggest?</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Your estate is already efficient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Their incentives run the other way, since optimisation reduces the volume they earn on, which is a reason to hold your own analysis rather than a reason to distrust them</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not competent</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optimisation is not a partner's job</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happens to a partner's revenue when you buy fewer licences.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Understand the incentive rather than resenting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Your estate is already efficient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Their incentives run the other way, since optimisation reduces the volume they earn on, which is a reason to hold your own analysis rather than a reason to distrust them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not competent</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optimisation is not a partner's job</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partner earning margin on licence volume has no structural reason to help you buy fewer licences, and that is a fact about the arrangement rather than a criticism of the individuals in it. Given the reclaim figures from session 33, an estate where nobody has ever raised optimisation is very unlikely to be the efficient one, so A is improbable. C is unfair and usually wrong: the same partner may be excellent at support and provisioning, which are the things you are actually paying for. D is a defensible position and it is exactly why your own analysis, from sessions 32 and 33, has to exist independently. The mature arrangement is to hold the optimisation work yourself and use the partner for what they are structurally motivated to do well, and where a partner does raise optimisation unprompted, that is a signal worth weighting heavily in a selection.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2026-08-15T11:48:46Z</dcterms:created>
  <dcterms:modified xsi:type="dcterms:W3CDTF">2026-08-15T11:48:46Z</dcterms:modified>
</cp:coreProperties>
</file>