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35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Governing multiple vehicles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 blend is often optimal. An accident never is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register, the calendar, and the windows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Blending deliberately rather than inheriting one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27: the EA against MCA fork</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module 8 opens on CSP economics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DELIBERATE BLEND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populations, three vehicles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blend is a design, and the design follows the volatility of the population rather than the preference of the buyer.</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Large and stable to the EA</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Your core knowledge worker population, where the count is predictable across three years. EA price lock saved 8 to 15 percent for estates with rising headcount over the term, and it is exactly the population where a lock is worth having.</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Stable but smaller to annual NCE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Populations that are steady but sit outside the EA, or below the thresholds where an EA is offered. Annual terms buy the discount and the seat count genuinely will not move.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Volatile to monthly</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Seasonal staff, project teams, contractors, and anything attached to a business that might be divested. The monthly premium is the price of a right you will actually exercise, and on those populations it pays for itself.</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this is the persona model from session 15 applied to contracts rather than to plan tiers. Same discipline, same failure mode when skipped: one policy applied to populations with opposite characteristics, and it is wrong for at least one of them whichever policy you choose.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 TERMINATION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aligning the dates actually buys</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EFFECT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CHANGES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WORTH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One negotiation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on the table at once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session 29 point: a buyer is strongest with scale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One preparation cycle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270 day programme rather than three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session 26 runway, affordable because it happens once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Comparable pricing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Same basket, same moment, across vehicles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Makes the session 27 comparison possible at 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Fewer windows to miss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calendar entry rather than several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Directly addresses the one in three failure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Cleaner true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Aligned anniversaries, no stub periods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session 10 arithmetic stops being distorted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Co terming is requested rather than granted, and it has to be asked for before signature rather than afterwards. It also costs something in the short term, because aligning dates usually means a stub period somewhere, and that cost is worth paying once to stop paying the coordination cost every year.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estate has an EA, two CSP agreements, and an inherited MCA, all on different dates. What is the first move?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Consolidate everything onto the EA at the next renewal</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Build the register and the calendar first, then decide which to co terminate and which to keep separate deliberately</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Move everything to CSP for flexibility</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Leave it, since each agreement is individually well priced</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Two of these answers pick a destination before anybody has drawn the map.</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Map first, because the right blend is specific to your populations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Consolidate everything onto the EA at the next renewal</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Build the register and the calendar first, then decide which to co terminate and which to keep separate deliberately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Move everything to CSP for flexibility</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Leave it, since each agreement is individually well priced</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and C both pick a single destination before anybody has established which populations are stable and which are volatile, and each is wrong for at least one population in almost every estate. A also spends the leverage from session 28: consolidating everything removes the alternative that discount depth actually tracked. D is the position that lets this persist, and it contains a real error, because each agreement being individually well priced says nothing about whether the combination is right. Three well priced agreements on three dates is three small negotiations, three preparation cycles nobody has time for, and three windows to miss. Build the register, put every date and window in one calendar, then decide deliberately: which to co terminate, which to keep separate, and why, in writing.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GOVERNANCE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documents and one habit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That closes module 7, and it is a smaller ask than most of what came before it.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The register</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One row per agreement: vehicle, entity, term dates, change window, products covered, and a named owner. A morning's work, and most organisations have never had it.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The calendar</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Every date from the register in one calendar: term ends, notice windows, NCE change windows, true up dates, and Microsoft's 30 June. With owners attached and reminders set well before each.</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The annual review</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Once a year, against the register: is each population still on the right vehicle, has volatility changed, and what should be co terminated at the next opportunity.</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7 has been about the time between renewals, and it ends where it began: the compliance calendar, the quarterly gap ledger, the FinOps view, and now the contract register. Four artefacts, all of them small, and between them they turn a triennial scramble into a managed position.</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35,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A blend of vehicles is often optimal and blended estates that split stable and volatile demand ran 8 to 15 percent cheaper net than all annual estates, but most multi vehicle estates are inherited through acquisitions and mid year purchases rather than designed.</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NCE annual terms lock the seat count and decreases are only possible inside a short window that fewer than one in three buyers had in their calendar, which is why volatile populations belong on monthly terms even at a premium.</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Build the register and the calendar before choosing a destination, because consolidating everything spends the leverage that discount depth actually tracks and leaving three agreements on three dates is three weak negotiations instead of one strong one.</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Module 8 opens: CSP economics in depth. Partner margin, price protection, support quality, and how to run a partner selection or switch without losing continuity.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build the register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every agreement.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Microsoft vehicle your organisation holds, including inherited ones and anything a business unit bought directly.</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Fill in the five fields.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Vehicle and entity, term dates, change window, products covered, owner. Leave blanks visible rather than guessing.</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NCE windows.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any CSP subscription: when can seats be reduced. Most people discover this is not documented anywhere internally.</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Put it all in one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date, with an owner and a reminder set well ahead of it rather than on the day.</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the volatile populations.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groups change size during a term. Those are the ones that should not be on annual commitments.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Navigating Microsoft's shift to CSP and 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redresscompliance.com/cio-playbook-navigating-microsofts-shift-to-csp-and-nce-licensing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committed terms, the change window, and the blended estate finding.</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CSP against the Enterprise Agreement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redresscompliance.com/csp-vs-enterprise-agreement-for-microsoft-365-licensing-pros-cons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Seat band economics and which populations belong where.</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EA to MCA renewal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redresscompliance.com/microsoft-ea-mca-renewal-guide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third vehicle, and how it interacts with the other two.</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Beyond EA and CSP: MPSA and other programmes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redresscompliance.com/beyond-ea-and-csp-understanding-mpsa-and-other-microsoft-licensing-programs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wider set, for estates that inherit something unusual.</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Aligning Microsoft support renewal with EA timing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redresscompliance.com/aligning-microsoft-support-renewal-with-your-ea-timing-and-bundle-negotiation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Co termination applied to the agreement most often left out of it.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blend can be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Mixing CSP and EA across workloads is valid and often optimal. Blended estates that split stable and volatile demand ran 8 to 15 percent cheaper net than all annual estates over a full year.</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But it is usually inherited.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Most multi vehicle estates arrived through acquisitions, mid year purchases, and expired terms rather than through a decision anybody made.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NCE term trap.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Annual and multi year NCE terms lock the seat count for the term, and estates that put volatile seats on annual carried 10 to 18 percent they could not release.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window nobody diarises.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Fewer than one in three buyers had captured the NCE cancellation window in their procurement calendar, and outside it the term is fixed.</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register and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documents that between them prevent almost every problem in this session, and neither takes more than a morning to produce.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ESTATES END UP WITH THREE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routes, and none of them are a decision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Almost nobody sets out to run an EA, a CSP agreement, and an MCA at once.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Acquisitions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You buy a company and inherit whatever they were on. Their agreement runs to its own term on its own dates, and integrating it is somebody's project that competes with every other integration priority for two years.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Mid year purchases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team needs something the EA does not cover, buys it through a partner, and a second vehicle exists from that day. Individually reasonable, collectively a governance problem.</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steering</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Sub 500 seat estates were steered to CSP with EA renewals quietly declined, so a divested or shrinking business unit can find itself on a different vehicle without having chosen one.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point is not that multiple vehicles are wrong. A deliberate blend is frequently the cheapest answer. The problem is that an inherited blend has no strategy behind it, so nothing is co terminated, nothing is compared, and every renewal is a separate small negotiation with less leverage than one large one.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CONTRACT REGISTER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row per agreement, and what each row has to carry</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FIELD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IS THERE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PREVENTS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Vehicle and entity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agreement, held by which legal entity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Two business units buying the same thing twice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Term dates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Start, end, and the notice window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session 26 failure, discovered at 90 days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Change window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When seats can be reduced, if at 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Missing the NCE window, which most buyers do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Products covered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sits on this vehicle rather than another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Duplicate entitlement across vehicles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Owner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named person per 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agreement that renews because nobody owned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Five fields. Most organisations cannot produce this table today, and the account team on the other side can produce their version of it in minutes, which is the asymmetry from session 29 appearing in a new place and being just as costly.</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hold an EA and inherit a CSP agreement through an acquisition. What is the first thing to establish?</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How quickly the CSP agreement can be terminated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Its term dates, change windows, and what products it covers, because until those are known you cannot tell whether consolidating is cheaper than keeping it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CSP partner will match your EA pricing</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How to migrate the users onto your existing tenant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you would need to know before deciding whether to keep it at all.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Establish the facts before choosing the strategy</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How quickly the CSP agreement can be terminated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Its term dates, change windows, and what products it covers, because until those are known you cannot tell whether consolidating is cheaper than keeping it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CSP partner will match your EA pricing</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How to migrate the users onto your existing tenant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C, and D all assume the answer is consolidation, and consolidation is sometimes right and sometimes not. If the acquired population is volatile, seasonal, or likely to be divested again, a flexible CSP profile may be genuinely better than folding it into a three year commitment, and shrinking estates on an EA overpaid by 10 to 20 percent against a flexible CSP profile. A also risks discovering the termination question after the change window has closed, which is the specific failure this session is about. C is a good question in the wrong order, because a matched rate on the wrong vehicle is still the wrong vehicle. D is an operational project that may follow the decision and should not precede it. Fill in the register row first: vehicle, entity, dates, windows, products, owner. Then decide.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NCE TERM TRAP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about how the terms actually work</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terms are committed.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Annual and multi year NCE terms lock the seat count for the term, which is the change from the legacy model where seats could move almost any month.</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Increases are easy, decreases are not.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can add seats at any time. Reductions are only possible inside a short window after purchase or renewal, and after that the term is fixed.</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Monthly costs more,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Monthly term NCE carries a premium over annual, and that premium is the price of being able to flex down. Sometimes it is worth paying and it should be a calculation.</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window is short and unmarked.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Fewer than one in three buyers had captured the NCE cancellation window in their procurement calendar, which means most estates discover it after it has passed.</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partner sets price and support.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Pricing is more standardised under NCE than it was, and the partner of record is still a negotiable lever, which is next session.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seasonal staff on annual NCE terms and headcount drops after the season. What can you do?</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Reduce the seats, since they are no longer needed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until the term ends, unless you are inside the change window, which is why volatile populations belong on monthly terms even at a premium</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Move them to the EA instead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the partner for a credit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which populations in your estate are genuinely stable and which are not.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premium on monthly is the price of a right you will actually use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Reduce the seats, since they are no longer needed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Nothing until the term ends, unless you are inside the change window, which is why volatile populations belong on monthly terms even at a premium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Move them to the EA instead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the partner for a credit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describes what people expect and not what the terms permit: annual NCE locks the seat count, and decreases are only available inside the short window after purchase or renewal. This is the single most common surprise in the CSP part of a Microsoft estate. C moves a volatile population onto a three year commitment, which is the same mistake with a longer term attached. D is worth asking and rarely succeeds, because the partner is passing through terms rather than setting them, and a partner who grants it once has funded it themselves. The lesson is a planning one rather than a remedy: put stable seats on annual, volatile seats on monthly, and large stable volume on the EA. Blended estates that split demand that way ran 8 to 15 percent cheaper net than all annual estates over a full year.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2026-08-15T11:48:45Z</dcterms:created>
  <dcterms:modified xsi:type="dcterms:W3CDTF">2026-08-15T11:48:45Z</dcterms:modified>
</cp:coreProperties>
</file>