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34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FinOps for the Microsoft estate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Five spend lines, four owners, and usually no single view of any of it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Cost per active user, which is your real price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cliff, the ceiling, and the alert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Sessions 17 and 33: consumption and the gap ledger</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governing multiple vehicles closes module 7</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34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OVERAGE CLIFF</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about the moment the allowance ends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Before the cliff, AI feels free. After it, every action is a line item.</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arrives early</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Included allowances are sized for interactive use, and agentic runs consume five to ten times what an interactive prompt does. Allowances ran out one to two quarters earlier than the vendor forecast once agents were switched on.</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is invisible until the invoice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Buyers with no alert threshold discovered the cliff at invoice time, when it was too late to renegotiate the rate. Nothing in the daily experience signals that an allowance is depleting.</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terms cap it</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ceiling, rollover, and a hard alert threshold. Buyers who negotiated rollover and a spend ceiling cut effective overage cost by 20 to 35 percent, and all three belong in the order form rather than in a renewal conversation.</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pattern is the same as the shortfall in session 21 and the agent arithmetic in session 18, arriving at a third door. An automated process consuming a metered resource produces no signal until somebody bills you, so the control has to be structural: a cap, an alert, and a named owner watching the trend.</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34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CHARGEBACK THAT CHANGES BEHAVIOUR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has to be true for it to work</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PROPERTY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MEANS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MATTERS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Attributable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Spend traced to a team, not a cost centre average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average nobody caused changes nobody's behaviour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Timely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Monthly, not at the annual true 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cost eleven months old is history rather than a decision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Actionable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receiving team can actually change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Charging for something somebody cannot influence breeds resentment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Understandable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Credits and messages translated into money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Nobody manages a unit they cannot price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Paired with the ledger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Alongside the assigned against active gap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Cost and waste in the same view, per session 33</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Azure meters pay as you go credit spend, which makes departmental attribution available if it is set up at the start, per session 17. Attribution changes behaviour in a way that a central budget line never does, because a central line is somebody else's problem by construction.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AI consumption is rising steadily. Where does the control belong?</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 a policy asking teams to be mindful of consumption</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 the order form as a ceiling, rollover, and alert threshold, plus monthly attribution, because nobody experiences running an agent as spending money</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 an approval process for every agent</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 the annual budget, reviewed at the true up</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a person or a scheduled job actually notices at the moment consumption happens.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Structural controls, because cultural ones have nothing to attach to</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 a policy asking teams to be mindful of consumption</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In the order form as a ceiling, rollover, and alert threshold, plus monthly attribution, because nobody experiences running an agent as spending money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 an approval process for every agent</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 the annual budget, reviewed at the true up</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asks people to be careful about something they cannot see and are not billed for, which is why consumption governance built on awareness fails everywhere it is tried. C is closer and overcorrects into a bottleneck: an approval gate on every agent slows the work the platform exists to enable, and the arithmetic from session 18 belongs on large or scheduled agents rather than on all of them. D discovers the problem eleven months after it started, which is the invoice time failure described a moment ago. B works because each element attaches to the mechanism rather than to the intention: the ceiling bounds the worst case, rollover stops unused allowance evaporating, the alert fires before the drop rather than after, and monthly attribution puts the number in front of the team that generated it while they can still act on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FINOPS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to build, in this order</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is a week of work and each makes the next one possible.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The five line view</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EA, CSP, Azure, Copilot, and the metered layer, normalised to a monthly figure in one place. Not a tool, a table. The value is that it exists and that one person maintains it.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Cost per active user</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Full stack spend divided by sustained weekly actives, per product. That is your real price, and it is the number to take into every renewal, every business case, and every conversation with finance.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The caps and the alerts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Ceiling, rollover, and alert threshold on every metered line, negotiated into the order form. Then monthly attribution to the teams generating the spend.</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compounding effect is worth naming: the five line view feeds the gap ledger from session 33, the cost per active user feeds the Copilot case from session 20, and both feed the counter quote from session 28. The same measurements serve the operational, the financial, and the commercial job at once.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34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34,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Five spend lines with four owners and four billing shapes means nobody can answer what Microsoft costs per person, so the dashboard is the precondition for the question rather than a reporting nicety.</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Cost per active user is your real price, and it ran 1.8 to 3.4 times the Copilot headline once base licences, the 30 to 45 percent idle assignment rate, and the metered layer were counted properly.</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The overage cliff arrives one to two quarters early once agents are running, and the controls are structural rather than cultural: a ceiling, rollover, and an alert threshold in the order form, worth 20 to 35 percent of effective overage cost.</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Governing multiple vehicles, closing module 7. EA plus CSP plus MCA in one estate: the contract register, the calendar, and the co termination strategy.</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34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build the five line view</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all five numbers.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 CSP, Azure, Copilot, and metered AI, for the same month. Note which ones took more than a phone call to obtain.</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owner of each.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person per line. If two lines share no reporting relationship at all, that is the finding.</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Compute one unit cost.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Copilot full stack spend divided by sustained weekly actives. Compare it with 30 dollars and note the multiple.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for a ceiling.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Does any metered line have a cap, rollover, or alert today? Most estates find the answer is no on all three.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 one alert.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threshold with a name attached, on the largest metered line. The cheapest control in this course, repeated because it is still usually missing.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Copilot true cost analysis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redresscompliance.com/microsoft-copilot-true-cost-analysis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realised multiple, the idle rate, and the measurement method.</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Capping the AI consumption overage cliff</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redresscompliance.com/ai-consumption-overage-cliff-how-to-cap-it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cliff, the steepest shapes, and the three terms that cap it.</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Azure FinOps cost governance framework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redresscompliance.com/azure-finops-cost-governance-framework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consumption side, with attribution and forecasting.</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Copilot Credits and the Azure commitment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redresscompliance.com/copilot-credits-macc-azure-commitment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two of the five lines interact on one meter.</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SAM and licence optimisation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redresscompliance.com/microsoft-sam-and-license-optimization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seat side of the same dashboard, from session 32.</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34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view, five lines.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 seats, CSP subscriptions, Azure consumption, Copilot subscriptions, and the metered AI layer. Most estates report on some of these and none of them together.</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Your real unit price.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Fully loaded cost per active user ran 1.8 to 3.4 times the 30 dollar headline once base licences and idle seats were counted.</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idle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30 to 45 percent of Copilot seats had no sustained weekly usage at 90 days, renewed by inertia wherever nobody measured.</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overage cliff.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Allowances ran out one to two quarters earlier than forecast once agents were switched on, and buyers with no alert found out at invoice time.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terms cap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ceiling, rollover, and a hard alert threshold cut effective overage cost by 20 to 35 percent, and they belong in the order form rather than the renewal call.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ONE DASHBOARD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reasons the pieces never meet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This is an organisational problem that produces a financial one.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Different owners</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Seats sit with IT or procurement, Azure sits with infrastructure or cloud engineering, and the AI consumption line sits with whoever built the agent. Four owners, four reporting rhythms, and no shared denominator.</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Different billing shapes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An annual commitment, a monthly subscription, a consumption meter, and a credit pool do not add up naturally. Anybody who has tried to reconcile them into one figure has discovered that the effort is in the normalising rather than the arithmetic.</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Different time bases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true up lands annually, a CSP term renews on its own date, Azure bills monthly, and credits deplete continuously. A quarterly view of one line tells you almost nothing about the total.</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consequence is specific and expensive: nobody can answer what Microsoft costs us per person, so the organisation manages five lines separately and optimises none of them against the others. The dashboard is not a reporting nicety, it is the precondition for the question being answerable at all.</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34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FIVE SPEND LINES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each is, and what it does when nobody watches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87602"/>
                <a:gridCol w="4251061"/>
                <a:gridCol w="443588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LINE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BILLS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ITS FAILURE MODE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EA seats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Annual commitment, true up at anniversary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Shelfware, per session 33. Grows quietly, corrects once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CSP subscriptions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Monthly or annual terms, per seat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Committed seats you cannot release, per session 35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Azure consumption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Metered, against the MACC commitment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Shortfall or overrun, per session 21</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Copilot subscriptions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 user per month on top of a 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Idle assignment at 30 to 45 percent, per session 20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metered AI layer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Credits and messages, no headcount ceiling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overage cliff, later in this session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third column as a checklist of everything this course has already covered. The FinOps contribution is not new analysis, it is putting all five failure modes in one place so that the largest one this quarter is visible rather than whichever one somebody happens to be looking at.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Finance asks what Microsoft costs per employee. What do you need to answer it properly?</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EA invoice divided by headcount</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All five spend lines normalised to the same period and divided by active users rather than headcount, because four of the five do not bill per employee at all</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total Microsoft spend divided by headcount</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Seat costs only, since consumption is an infrastructure matter</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how many of the five lines have any relationship to headcount.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Only one of the five lines is actually per employee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EA invoice divided by headcount</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All five spend lines normalised to the same period and divided by active users rather than headcount, because four of the five do not bill per employee at all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total Microsoft spend divided by headcount</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Seat costs only, since consumption is an infrastructure matter</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Azure bills for consumption, the AI layer bills for work performed, and CSP bills for committed seats which may or may not match your current people. Dividing any of those by headcount produces a number that moves when your headcount moves and tells you nothing about whether the underlying spend is efficient. A covers one line and calls it the answer, which is how most organisations currently report this. C at least captures the total and still divides by the wrong denominator, and it will mislead in a specific direction: it improves when you hire, which is the opposite of useful. D is the split that causes the problem, because separating seats from consumption is exactly how an agent that costs more than a department goes unnoticed, per session 18. Normalise the period, sum the lines, divide by actives.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UNIT THAT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about cost per active user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not the list price.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Fully loaded cost per active user ran 1.8 to 3.4 times the 30 dollar Copilot headline once base licences and idle seats were counted into it.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denominator is sustained 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Sustained weekly actives, not assigned seats. Any other denominator flatters the figure and will not survive its first challenge.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numerator is the full stack.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subscription, the base licence it requires, the metered layer beside it, and the deployment and governance work. All of it, or the number is not a cost.</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the only comparable figure.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compares across vehicles, across years, and across products, which nothing else on the invoice does.</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what you negotiate from.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Estates that arrived at renewal with documented weekly active usage negotiated from their own telemetry. Estates without it negotiated against the vendor's adoption narrative.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Copilot line looks like 30 dollars per user per month. What is the realistic figure per active user?</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30 dollars, that is the contracted rate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Somewhere between 1.8 and 3.4 times that, once the required base licence, the idle assignments, and the metered layer are counted against sustained actives</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Slightly above 30, allowing for administration</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Below 30, because volume discounts apply</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else had to be bought for that 30 dollar line to work at all.</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headline is a rate. The multiple is your price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30 dollars, that is the contracted rate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Somewhere between 1.8 and 3.4 times that, once the required base licence, the idle assignments, and the metered layer are counted against sustained actives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Slightly above 30, allowing for administration</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Below 30, because volume discounts apply</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Three things drive the multiple, and all three have appeared earlier in this course. The base licence is a prerequisite, from session 16, and on a frontline population it is the larger line. Idle assignment sits at 30 to 45 percent with no sustained weekly usage at 90 days, which means the same spend is divided across far fewer real users. And the metered layer bills separately, from session 17. Across the deployments benchmarked, the fully loaded cost per active user landed at 1.8 to 3.4 times the headline. A reports the rate and calls it the cost. C accounts for the smallest of the three factors and misses the two that matter. D is true of the rate and irrelevant to the multiple, because a discount on the headline does not change how many people actually use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2026-08-15T11:48:45Z</dcterms:created>
  <dcterms:modified xsi:type="dcterms:W3CDTF">2026-08-15T11:48:45Z</dcterms:modified>
</cp:coreProperties>
</file>