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33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Shelfware and mid term management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Reclaimable idle seats ran 8 to 18 percent of the paid count, and they come back if nobody keeps the ledger</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four signals, and the false positives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safe sequence, and the quarterly cycle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32: the join that produces the ledger</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FinOps for the Microsoft estate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33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SAFE HARVEST SEQUENCE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stages, and the reversibility is the point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Harvest in stages, never in one destructive step, so that a mistake is recoverable rather than an incident.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Identify, then suspend</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Flag the dormant and leaver seats with no change to the user, then block sign in while keeping the licence assigned. That second stage is fully reversible, so a challenge is answered by re enabling rather than by re purchasing.</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Reassign the mailbox</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Convert to a shared mailbox where the data needs to remain accessible. This preserves access to what the person produced, which is usually the real objection to reclaiming a leaver's seat.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Then remove</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Strip the paid licence and the seat returns to the pool. Only at this point does anything become hard to undo, and by then three reversible stages have already tested the decision.</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sequence matters because it changes the politics as much as the risk. A reclaim programme that can demonstrate a reversible middle stage gets approval far more easily than one that proposes to remove licences from a list of names, even when the end state is identical.</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33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QUARTERLY CYCLE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Reconcile, reclaim, re tier, carry forward</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87602"/>
                <a:gridCol w="4435889"/>
                <a:gridCol w="425106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STAGE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HAPPENS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IT LANDS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Reconcile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 run the three way join from session 32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ledger, updated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Reclaim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Harvest idle seats through the safe sequence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Seats back in the pool before the true 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 tier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Downgrade the over tiered, upgrade the under served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mix model from session 15, kept current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Carry forward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Take the current state into the next negotiation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True up, audit, or renewal, whichever arrives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Repeat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Same queries, same definitions, next quarter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trend, which is worth more than any snapshot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what the reclaim stage is timed against. Seats recovered before the true up are seats you do not pay for, and seats recovered after it are seats you have already bought, which makes the anniversary discipline from session 7 the thing that decides what this cycle is worth.</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ran a reclaim last year and the gap is back. What went wrong?</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reclaim was done incorrectly the first time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was wrong with the reclaim, but shelfware regenerates from joiners, leavers, and role changes, so a one off exercise decays unless a quarterly cycle keeps score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business grew, which explains it</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tooling is inadequate and needs replacing</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happened in your organisation over twelve months that would rebuild the gap.</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reclaim is an event. Shelfware is a process</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reclaim was done incorrectly the first time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Nothing was wrong with the reclaim, but shelfware regenerates from joiners, leavers, and role changes, so a one off exercise decays unless a quarterly cycle keeps score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business grew, which explains it</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tooling is inadequate and needs replacing</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Every month your organisation hires people, loses people, and moves people between roles, and each of those three generates the exact patterns this session is about. A one off reclaim addresses the accumulated stock and does nothing about the flow, so the gap rebuilds at whatever rate your organisation changes. A looks for a failure in work that was probably done well, which is both unfair and unhelpful, because it sends people looking for a fault instead of a cadence. C is partially true and insufficient, since growth adds licences that are used while shelfware is licences that are not, and the two are different populations. D is the most expensive wrong answer, because a tool does not create the cadence or the ownership and an estate that will not run four exports quarterly will not run a tool quarterly either. The fix is a date, an owner, and a ledger.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GAP LEDGER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to stand up, once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After that it is a recurring hour rather than a project.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The ledger itself</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One table: per tier, assigned against active, with an idle column and an over tiered column kept separate because the remedies differ. Dated, and stored where somebody other than its author can find it.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The validation route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An agreed path to HR data and a standing arrangement with managers for name checks. Set this up before the first reclaim rather than during it, because that is when it is uncontroversial.</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The quarterly slot</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recurring hour with the owner named, timed so that the reclaim lands before the true up rather than after it. That timing is worth more than the analysis it contains.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Expect the first run to find 8 to 18 percent idle and another 5 to 10 percent over tiered. Expect the second run to find far less, and treat that as the programme working rather than as evidence it is no longer needed, which is the reasoning that quietly ends most of these cycles in year two.</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33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33,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Reclaimable idle seats ran 8 to 18 percent of the paid count with dormancy past 90 days making up the bulk of safe recoveries, and over tiered users on E5 who fit E3 added another 5 to 10 percent as a separate problem with a separate remedy.</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Validate before you act, because staff on leave and seasonal workers look identical to leavers in a usage report, and one bad reclaim costs the organisational permission the whole programme depends on.</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Harvest in stages, identify, suspend, reassign, remove, and run the cycle quarterly timed before the true up, because shelfware regenerates from joiners, leavers, and role changes whatever you did last year.</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FinOps for the Microsoft estate. One dashboard across EA, CSP, Azure, and Copilot consumption, chargeback that changes behaviour, and the forecast.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33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start the ledger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two columns.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tier: assigned against active. Then split the gap into idle and over tiered, because they are different problems.</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never activated query.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Paid seats that have never been signed into. Safest to act on and usually surprising in size.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 up the HR join.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Agree the route to leave and employment status data now, while nothing is contentious and nobody is waiting on it.</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Pick twenty names.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Send them to the relevant manager and ask whether each is genuinely idle. Five minutes of their time, and it calibrates your whole dataset.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Diary the quarter.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Next run, named owner, timed to land before your true up date rather than after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365 licence reclamation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redresscompliance.com/microsoft-365-licence-reclamation-guide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signals, the false positives, and the safe harvest sequence in full.</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365 licence optimisation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redresscompliance.com/microsoft-365-license-optimisation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Turning a reclaim into a recurring cycle rather than an event.</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SAM and licence optimisation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redresscompliance.com/microsoft-sam-and-license-optimization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quarterly cycle sits in the wider practice.</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Auditing your Microsoft licence usage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redresscompliance.com/auditing-your-microsoft-license-usage-a-step-by-step-guide-to-find-savings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queries behind the four dormancy signals.</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365 add ons and duplicate cost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redresscompliance.com/microsoft-365-add-ons-duplicate-cost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add on layer of the same ledger, from session 13.</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33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size of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Reclaimable idle seats ran 8 to 18 percent of the paid count per estate, with accounts dormant past 90 days making up the bulk of safe recoveries.</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tier layer on top.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Over tiered users on E5 who genuinely fit E3 added another 5 to 10 percent, which is a different problem with a different remedy.</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four signals.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sign in for 90 days, departed staff, role change, and never activated. Four queries, and between them they find almost everything.</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false positives.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Staff on leave and seasonal workers look identical to leavers in a usage report, which is why validation comes before action, every time.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safe sequence.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Identify, suspend, reassign the mailbox, then remove. Four stages, each reversible until the last, which is what makes reclaim safe to do at scale.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A GAP LEDGER IS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properties, and none of them are sophisticated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It is one table, kept current, that nobody in your organisation currently maintains.</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Assigned against active, per tier</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Not a total. A row per plan tier showing what you pay for and what is used, so that a gap on E5 and a gap on a frontline plan are visible as different problems worth very different amounts.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Per quarter, not per renewal</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Shelfware accumulates continuously and gets addressed once every three years, which is why it is always large when somebody finally looks. A quarterly ledger turns a triennial shock into a routine correction.</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Owned by a person</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ledger exists or it does not, and what decides that is whether one named individual is responsible for producing it. Every other control in this session depends on that one being true.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reason shelfware is worth its own session is that it regenerates. Every reclaim you run is undone by the next twelve months of joiners, leavers, and role changes unless something keeps score, and the ledger is what keeps score.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33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FOUR DORMANCY SIGNALS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each one finds, and how safe it is to act on</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SIGNAL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FINDS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SAFE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No sign in for 90 days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primary dormancy signal for a paid seat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Safe after validation. The bulk of recoveries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Departed staff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Accounts left active after somebody leaves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Safest of the four, once HR data is joined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Role change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Somebody who moved to a role needing a lower tier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 tier rather than reclaim. A different remedy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Never activated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seat assigned at onboarding and never used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Very safe, and the cleanest single query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Shared and service accounts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Accounts that may need no paid seat at all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Check the alternatives before assuming they do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third row is worth separating out clearly. A role change produces a person who is over tiered rather than idle, and reclaiming their licence entirely would break their work. The remedy is a downgrade, which is the session 15 mix correction arriving as a maintenance task.</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dormancy report flags 600 accounts with no sign in for 90 days. What do you do first?</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Remove the licences, 90 days is a clear signal</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Cross check against HR records and manager confirmation first, because staff on leave and seasonal workers look identical to leavers in a usage report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Email all 600 users and ask if they need the licence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Extend the window to 180 days to be safe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which people in your organisation would legitimately not sign in for three months.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Validate before you act, because the cost of one wrong reclaim is disproportionate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Remove the licences, 90 days is a clear signal</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Cross check against HR records and manager confirmation first, because staff on leave and seasonal workers look identical to leavers in a usage report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Email all 600 users and ask if they need the licence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Extend the window to 180 days to be safe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Maternity and paternity leave, long term sickness, sabbaticals, and seasonal staff all produce exactly the pattern a leaver produces, and reclaiming a licence from somebody on parental leave is the kind of mistake that ends a reclaim programme permanently, regardless of how much the other 599 accounts were worth. C sounds consultative and fails in a specific way: a dormant account belongs to somebody not reading email, so the people who reply are the active ones and the silence you get back is uninformative. D trades a large amount of genuine saving for a small amount of additional certainty, and it does not actually solve the problem, because a person on a twelve month sabbatical is still dormant at 180 days. The answer is a join against HR and a confirmation from managers, which takes days rather than months and removes the risk instead of deferring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AVOIDING FALSE POSITIVES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checks before anything is removed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Is the person still employed.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directory answers this and the directory is sometimes wrong, which is why HR data is the second source rather than the only one.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Are they on leave.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single most damaging false positive. HR holds this and licensing systems never do.</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Is the work seasonal.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Populations that work three months in twelve are dormant nine months a year by design, and they are a re tiering question rather than a reclaim.</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Is it a shared or service account.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Some accounts need no paid seat at all, and some need a different kind. Both are cheaper than what they currently hold.</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Does the manager recognise the name.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cheapest validation in the process. A list of twenty names to a manager takes them five minutes and catches what the data cannot.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user has signed in every week but only ever uses email, on an E5 licence. Is that shelfware?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remove the licence, the value is not being realised</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 shelfware, over tiering: the person is active and the licence is wrong, so the remedy is a downgrade rather than a reclaim, worth another 5 to 10 percent on top of idle seats</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an active user is correctly licensed by definition</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and it should be counted in the dormancy total</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Two different problems produce two different remedies. Which one is this?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Idle seats and over tiered seats are separate ledgers</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remove the licence, the value is not being realised</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Not shelfware, over tiering: the person is active and the licence is wrong, so the remedy is a downgrade rather than a reclaim, worth another 5 to 10 percent on top of idle seats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an active user is correctly licensed by definition</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and it should be counted in the dormancy total</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person needs a licence, so removing it breaks their work, which is why A is wrong and why conflating the two problems is dangerous rather than merely imprecise. They need a smaller one, which is a downgrade, and over tiered users on E5 who fit E3 added another 5 to 10 percent of savings beyond the idle seat reclaim. C is the position that leaves that entire 5 to 10 percent on the table, because active is treated as a synonym for correctly sized, and sessions 11 through 15 exist precisely because it is not. D produces a number that mixes two populations with opposite remedies, which makes the total useless for planning: you cannot tell how much of it is safe to reclaim and how much requires a tier change and a conversation. Keep two columns in the ledger, always, because the actions differ and so do the risks.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2026-08-15T08:49:16Z</dcterms:created>
  <dcterms:modified xsi:type="dcterms:W3CDTF">2026-08-15T08:49:16Z</dcterms:modified>
</cp:coreProperties>
</file>