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31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Microsoft compliance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findings are predictable. What varies is who found them first</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eight findings that drive most settlements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Why the ninety day window decides the outcome</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Modules 3 to 5: the reconciliations this session reuses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what Microsoft can see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NINETY DAY WINDOW</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that only exist before the notice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Preparation timing divided the outcomes more than the findings themselves did.</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right to fix quietly</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Before a notice, a gap is an internal correction with no counterparty. After it, the same correction is an admission inside a process somebody else is running, and the difference in cost is measured in multiples rather than percentages.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Internal pricing</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True ups, reclassifications, and configuration fixes cost a fraction of their settlement weight, because a settlement prices at list and a true up prices at your rate.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Control of scope and sequence</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 choose which reconciliation to run first, how long it takes, and what gets fixed before anything is shared. None of those choices survive a formal notice.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Hybrid Benefit and virtualisation findings deserve a specific mention here, because both are pure paperwork when the records exist. Keeping Software Assurance continuity and mobility evidence current turns two of the eight findings into a filing exercise rather than an exposure.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NEGOTIATING THE FINDINGS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An audit is a commercial event, and it behaves like one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MOVE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Dismantle individually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Answer each finding on its own facts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stack is designed to be settled whole. Findings are not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Check the method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How was each figure counted and over what period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Counting assumptions drive more value than the rules do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Apply your own evidence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Your reconciliations against their assertions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same data cuts both ways once you hold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Separate genuine from disputed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Concede what is real, quickly and clearly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Credibility on the real ones buys you the disputed ones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Price the remedy, not the finding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Fix forward where fixing is cheaper than settling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licence bought is worth more than a penalty paid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fourth row is the one buyers most often get wrong in both directions. Disputing everything destroys your credibility on the findings that matter, and conceding everything treats an opening position as a conclusion. Concede the genuine ones early and clearly, and spend the credibility you earn on the rest.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audit presents eight findings totalling a large number. How do you respond?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Negotiate the total down as a single settlement figure</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Take each finding separately, check the counting method behind each, concede what is genuine, and dispute the rest on its own facts, because a stack is built to be settled whole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Dispute all eight to maximise the reduction</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the findings and negotiate payment terms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why the findings arrived as a single total rather than as eight separate conversations.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stack is the negotiating structure. Break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Negotiate the total down as a single settlement figure</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Take each finding separately, check the counting method behind each, concede what is genuine, and dispute the rest on its own facts, because a stack is built to be settled whole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Dispute all eight to maximise the reduction</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the findings and negotiate payment terms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Findings arrive stacked because a stack is easier to settle than eight arguments, and the total anchors everybody on a discount off a number rather than on whether each component is correct. Broken apart, most stacks contain a mixture: some findings are genuine and should be conceded immediately, some rest on counting assumptions that do not survive your own reconciliation, and some are simply wrong. A negotiates the anchor and accepts the structure, which is the session 10 error in its most expensive form. C burns the credibility you need on the findings where you are right, and an auditor who catches you disputing something obviously genuine reads every other objection differently. D skips the substance entirely and turns a disputed position into a payment plan, which is the worst available outcome because it also concedes the precedent for next time.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SELF ASSESSMENT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commitments, run annually</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The work is mostly scheduling, because the reconciliations already exist elsewhere in this course.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Run the eight, on your calendar</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annual self assessment covering the eight findings, with reconciliations held internally and dated. Six of the eight reuse work from modules 3 to 5, so the marginal effort is far smaller than it sounds.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Fix inside the window</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Remediate at internal prices while there is no notice: true ups, reclassifications, and configuration fixes. A gap fixed this quarter is a line item. The same gap next year is a finding.</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One channel, scope in writing</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Every compliance approach, however friendly, goes through one named person, with scope agreed in writing and your own reconciliation complete before any data moves.</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organisations that fared best in these defences had done exactly this: run the eight findings internally, held their own reconciliations, and treated the audit as the commercial event it always was. None of that requires special tooling. It requires a date in a calendar and somebody who owns it.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31,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A SAM engagement, an audit, and a self assessment ask the same question and differ only in who holds the answer first, and the buyer side version of the discipline points the same rigour at the bill rather than at the exposure.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Eight findings drive most settlements and six of them are reconciliations this course has already covered, so an annual self assessment is largely a scheduling problem rather than a new capability.</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Gaps closed before a notice leave the settlement stack and remediate at internal prices, which is why mid market settlements ran 1.5 to 4 million dollars for estates that waited, with the top quartile above 20 million.</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What Microsoft can see. Admin centre telemetry, assigned against active licences, and building your own evidence before anybody asks for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schedule the self assessment</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eight.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Write them down against your estate. Mark which ones you have already reconciled in earlier sessions of this course.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weakest.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of the eight would you least like an auditor to look at first? That is where the self assessment starts.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SA records.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Hybrid Benefit and mobility findings are paperwork when the evidence exists. Confirm yours does, per session 22.</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person through whom every compliance approach passes, and tell the people likely to receive the first email.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Diary it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date, an owner, and a fortnight. The whole control is that it happens on your calendar rather than on somebody else's.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redresscompliance.com/common-microsoft-audit-findings-and-how-to-remediate-them-before-they-cost-you</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eight findings, the settlement bands, and remediation inside the window.</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Microsoft SAM and licence optimisation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redresscompliance.com/microsoft-sam-and-license-optimization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buyer side version of the discipline, pointed at the bill.</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Compliance pitfalls in SQL Server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redresscompliance.com/avoiding-common-compliance-pitfalls-in-sql-server-licensing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single largest of the eight, in detail.</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audit defence readiness checklist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redresscompliance.com/audit-defence-readiness-checklist</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to have in place before a notice arrives.</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Common Microsoft licensing mistakes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redresscompliance.com/common-microsoft-licensing-mistakes-to-avoid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Most findings begin life as one of these.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Three forms, one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SAM engagement, an audit, and a self assessment all ask whether your deployment matches your entitlement. What differs is who holds the answer first.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eight findings.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Eight recurring findings drive most settlements, and every one of them is a reconciliation you can run internally before anybody asks.</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costs unprepared.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Mid market settlements ran 1.5 to 4 million dollars across the defences reviewed, with the top quartile exceeding 20 million as findings stacked at list price.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ninety day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Gaps closed before the notice left the settlement stack. Gaps discovered by the auditor joined it. That is the whole difference.</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SAM invitation.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Estates hit hardest had handed over unreconciled data in a soft review, which gave the hard audit its discovery phase for nothing.</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THREE FORMS OF THE SAME QUESTION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They differ in tone rather than in substance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All three compare what you deployed against what you are entitled to. Only the framing changes.</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SAM engagement</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Partner led, compliance framed, and presented as help. It is genuinely useful work and the data it produces serves both sides equally, which is the fact to keep in view when deciding what to hand over and when.</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audit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Formal, contractual, and adversarial in structure if not in tone. It looks at the same eight things a SAM engagement looks at, with the findings priced at list and stacked into a settlement.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self assessment</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The same reconciliation, run by you, on your calendar, with the results held internally. It is the only one of the three where a finding is a task rather than a liability.</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buyer side version of software asset management keeps all the rigour of the vendor's version and points it at the bill instead of at the exposure. Same data, same discipline, different owner, and the ownership is what decides whether a gap costs you a correction or a settlement.</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EIGHT FINDINGS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drives most settlements, and where each was covered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09562"/>
                <a:gridCol w="4000647"/>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FINDING</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IS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WHERE YOU HAVE MET 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SQL Server core gaps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Cores licensed below the counting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22, minimums and editions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Windows Server CAL shortfalls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Access licences behind the server estate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Microsoft 365 plan mismatches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Users on plans that do not cover their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Sessions 11 and 15, the mix model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Power BI Premium overuse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Capacity consumed beyond entitlement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24, the capacity problem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Dev and test misuse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Non production licences used in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New here, and common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Hybrid Benefit on lapsed SA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Benefit claimed without current Software Assurance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22, the attestation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Virtualisation mobility breaches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Workloads moved outside the movement rules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22, cluster movement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506349">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Visio and Project sprawl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Assigned widely, used narrowly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Session 33, next but one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that third column carefully, because it is the point of the slide. Six of the eight are reconciliations this course has already taught you to run, which means an annual self assessment is mostly a matter of scheduling work you now know how to do.</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partner offers a free SAM engagement to help you optimise. What is the first move?</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free analysis is worth having and the findings will be useful</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Decline until your own reconciliation exists, because the same data serves opposite sides and estates that handed over unreconciled data gave the audit its discovery phase for free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all SAM engagements permanently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but limit it to one product family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The offer is genuine and the analysis is real. Ask who else can use the output.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Same data, opposite sides, and order decides which side benefits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free analysis is worth having and the findings will be useful</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Decline until your own reconciliation exists, because the same data serves opposite sides and estates that handed over unreconciled data gave the audit its discovery phase for free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all SAM engagements permanently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but limit it to one product family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estates hit hardest in the defences reviewed had been through SAM engagements whose data they handed over unreconciled, which converted a soft review into the hard audit's discovery phase at no cost to the other party. That is not a claim of bad faith, it is a description of how information works once it exists in two places. A treats free as cheap, and the analysis genuinely is useful, which is exactly why you want to have run it yourself first. C is an overcorrection that also forfeits a real source of technical help, and a permanent refusal reads as something to investigate. D is a sensible instinct in the wrong order: scoping is important and it comes after your own reconciliation rather than instead of it. Decline politely, run your own, then engage with a position rather than with a question.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IT STARTS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the conversation opens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helpful review.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optimisation offer, framed as value, arriving from the partner channel. The most common opening and the easiest to accept without thinking about it.</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question you cannot answer.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specific query about deployment that reveals somebody has already looked. Answering quickly and incompletely is how a scope gets set by the other side.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merger or a major change.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Corporate events attract attention, because entitlement rarely survives them cleanly. Session 39 covers what actually transfers.</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lapsed renewal or a dispute.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Compliance attention and commercial friction correlate more than anybody says out loud, and the timing is rarely coincidental.</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formal notice.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audit clause invoked in writing. By this point the window described later in this session has already closed for anything not already fixed.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discover a genuine licensing gap during your own self assessment. What is it worth to fix it now?</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a gap is a gap whenever it is found</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great deal, because gaps closed before a notice leave the settlement stack entirely and remediate at internal prices rather than at list inside a settlement</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better to wait and see whether anybody asks</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worth fixing if an audit looks likely</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the same gap costs as a true up line against what it costs as a finding.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same gap has two very different prices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a gap is a gap whenever it is found</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great deal, because gaps closed before a notice leave the settlement stack entirely and remediate at internal prices rather than at list inside a settlement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better to wait and see whether anybody asks</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worth fixing if an audit looks likely</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gap you close yourself is a true up line, a reclassification, or a configuration fix, priced at your negotiated rates. The identical gap found by an auditor is a finding, priced at list, stacked with seven others, and settled as a single number. That is why mid market settlements ran 1.5 to 4 million dollars, with the top quartile above 20 million: the findings stack, and they stack at list. A ignores the pricing difference, which is the entire economics of this session. C is the position that produces the top quartile outcomes, and it is understandable, because remediation costs money today and the risk is theoretical. D treats audit likelihood as knowable, and the honest answer is that you cannot forecast it, which is why the self assessment runs annually on your calendar rather than in response to a signal.</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31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2026-08-15T08:49:15Z</dcterms:created>
  <dcterms:modified xsi:type="dcterms:W3CDTF">2026-08-15T08:49:15Z</dcterms:modified>
</cp:coreProperties>
</file>