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30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renewal endgame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Well prepared deals still leak value in the last six weeks, and always in the same places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term sheet, and what it has to close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rights that outlast the rate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Sessions 26 to 29: the whole renewal programme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7 opens on Microsoft compliance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RIGHTS THAT OUTLAST THE RATE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that are worth more than the last point of discount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 rate applies to this term. A right applies to every decision you make inside it.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Price protection</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What happens to your rates when the price list moves, which it does. This is the right that quietly failed to appear in the migration proposal in session 27, and it was worth more over three years than the entire headline difference.</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Reduction and step down rights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ability to hand seats back or move down a tier at anniversary. Every mix correction in modules 3 to 5 depends on this existing, and without it your day one mix is your term long mix.</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Rate caps on the metered lines</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Message pool unit price and per agent metered rates fixed at signature, from session 18. These bound a line that has no headcount ceiling, which makes them the highest value clause in the AI part of the estate.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All three are cheaper for the other side to grant than a rate concession, because none of them reduce the revenue booked today. That asymmetry is what makes them the right thing to ask for in the final fortnight, when rate movement has usually stopped.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CLOSE CHECKLIST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Confirm in writing before signature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CHECK</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YOU ARE CONFIRMING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IF IT IS MISSING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Basket matches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Signed quantities equal your right sized basket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have bought the quote, not your counter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Rates per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Each SKU at the agreed rate, not blended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blend can hide a line that never moved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Rights present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Price protection, reduction, step down, rate caps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27's absent clause, repeating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Dates aligned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 terming, and no unintended stub periods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Extra negotiations you did not plan for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Metered terms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Pool unit price and per agent rates capped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unbounded line with no ceiling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Run this against the document rather than against your memory of the negotiation, and run it before signature rather than after. Every row here has appeared earlier in the course as somebody's expensive discovery, and all five are checkable in an afternoon.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final paper matches the agreed rate but omits the reduction right you negotiated. What is it worth to fix?</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Little, the rate is what matters and it is correct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More than the rate, because without a reduction right every mix correction in the next three years becomes impossible and the day one mix becomes the term long mix</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it can be added by amendment later</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depends on whether you expect to reduce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every session in modules 3 to 5 that assumed you could correct a mix.</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Without the reduction right, the whole course's analysis stops being actionable</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Little, the rate is what matters and it is correct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More than the rate, because without a reduction right every mix correction in the next three years becomes impossible and the day one mix becomes the term long mix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it can be added by amendment later</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depends on whether you expect to reduce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Look back at what depends on this. The persona mix in session 15, the E5 correction in session 12, the component reconciliation in session 13, the Copilot tranches in session 16, and the security duplication in session 25 all assume you can act on what you find. Without a reduction right you can find all of it and change none of it until the next renewal, which converts three years of analysis into a report. A treats the rate as the deal, which is the error this entire module has been dismantling. C is the most dangerous answer, because an amendment after signature is a request rather than a negotiation and you have nothing left to trade for it. D sounds appropriately measured and inverts the logic: you cannot know today which corrections the next three years will require, and the right is what makes it possible to act on whatever you find.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ENDGAME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habits for the last six weeks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Everything here is about converting agreement into documentation before attention moves on.</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Term sheet at the moment of agreement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hour after the rate is agreed, not the week before signature. Basket, per line rates, term, rights. Sent for confirmation while both sides still remember the conversation the same way.</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Trade rather than concede</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closing ask gets a counter ask, and the counter ask is a right rather than a rate, because rights cost the other side nothing today and are worth years to you.</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Check the paper against the term sheet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Line by line, before signature, by somebody who was in the negotiation. The most common failure is a document reviewed carefully by people who were not in the room and cannot know what is missing.</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closes module 6. You have the timeline, the proposal, the counter, the leverage, and the close. Module 7 turns to what happens between renewals, which is compliance, governance, and keeping the position you just negotiated.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30,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The last six weeks leak value for structural reasons rather than adversarial ones: attention moves to the agreed headline, the binding deadline becomes yours rather than theirs, and a tired team grants small cumulative concessions.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Write the term sheet at the moment of agreement covering basket, per line rates, term, and rights, because the gap between a verbal agreement and a drafted one is where the leakage lives.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Rights outlast rates, and price protection, reduction and step down rights, and metered rate caps are all cheaper for the other side to grant than a rate concession, which makes them exactly what to ask for at the close.</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Module 7 opens: Microsoft compliance. SAM engagements, audits, and self assessments, how they start, what they look at, and how to run one on your own terms first.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write the checklist you will use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term sheet template.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Basket, per line rates, term and dates, rights, metered caps. One page, reusable, ready before you need it.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your current rights.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From session 27's homework if you did it. These are what you are protecting at the next close.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own approval time.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long signature actually takes inside your organisation. That number is a deadline you are creating for yourself.</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paper checker.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compares the final document against the term sheet, and confirm they will have been in the negotiation.</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trade 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Three rights you would ask for in exchange for a closing concession. Prepared in advance, because the ask arrives with two weeks left.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renewal 12 month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redresscompliance.com/microsoft-ea-renewal-12-month-playbook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whole programme, with the final windows in context.</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Building the renewal negotiation team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redresscompliance.com/building-the-microsoft-renewal-negotiation-team-roles-responsibilities-common-pitfalls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Who checks the paper, and why it must be somebody who was there.</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to evaluate a Microsoft renewal proposal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redresscompliance.com/how-to-evaluate-a-microsoft-renewal-proposal-cost-terms-bundled-services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Terms as well as cost, which is the endgame's subject.</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discount negotiation levers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redresscompliance.com/microsoft-ea-discount-negotiation-levers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closing trades sit against the wider lever map.</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Copilot Credits governance at the EA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redresscompliance.com/copilot-credits-ea-negotiation-governance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metered rate caps to secure before signature, not after.</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Where value leaks.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Five specific places, all of them in the final weeks, and all of them after the headline number has been agreed and attention has moved on.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term sheet.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has to be written down before the paperwork starts, so that the deal you agreed is the deal that gets documented.</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approval chain.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account team is the front of a chain, not the whole of it, and knowing that changes what a final offer actually means.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Rights outlast rates.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 protection, reduction rights, step down rights, and rate caps are worth more over three years than the last point of discount.</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close checklist.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things to confirm in writing before signature, because after signature they become next cycle's problem.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VALUE LEAKS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reasons the last six weeks are dangerous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Nothing about the endgame is adversarial. It is structural, which is why it happens to well run programmes too.</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Attention moves to the headline</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Once the rate is agreed, the organisation believes the negotiation is finished. Everything still open, which is usually the terms, gets settled by people who think they are doing paperwork rather than negotiating.</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deadline becomes yours</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In the final weeks your anniversary is the binding constraint and their year end has passed or is not close. The leverage from session 29 inverts, quietly, without anybody announcing it.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Fatigue is real</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team nine months into a programme wants it finished, and the last concessions asked for are usually small, reasonable sounding, and cumulative. Each one is easy to grant on its own.</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defence against all three is the same and it is unglamorous: write down what was agreed, at the moment it is agreed, and treat everything still open as negotiation rather than administration until it is signed.</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TERM SHEET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has to be on it before paperwork starts</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ITEM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FIXES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BELONGS HERE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Basket and quantities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Exactly what is being bought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right sized basket from session 28, before it drifts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Rates, per 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concession per SKU rather than blended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blended rate hides which lines moved and which did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Term and anniversary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Length, start, and co terming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Stub periods and misalignment are created here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Reduction and step down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you can hand back, and when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right that makes every future decision reversible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protection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What happens at the next price list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one that outlasts the rate, per session 27</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term sheet is not a contract and it does not need to be. It needs to be a written record of what both sides believe was agreed, produced while both sides still remember, because the gap between a verbal agreement and a drafted one is where most of the leakage in this session lives.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rate is agreed verbally and the paperwork will follow in three weeks. What do you do now?</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Wait for the paperwork, the commercial work is done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Write the term sheet today, covering basket, per line rates, term, reduction rights, and price protection, and send it for confirmation while both sides still remember what was said</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Send a short email confirming the headline rate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for the contract to be drafted early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will be easy to reopen in three weeks and what will not.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Write it down while both sides still agree what happened</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Wait for the paperwork, the commercial work is done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Write the term sheet today, covering basket, per line rates, term, reduction rights, and price protection, and send it for confirmation while both sides still remember what was said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Send a short email confirming the headline rate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Ask for the contract to be drafted early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is the belief that creates the endgame problem: the commercial work is not done, because a rate without a basket, a term, and a set of rights is not a deal, it is a number. C is the most common half measure and it is actively harmful, because confirming only the headline implies that the headline was the whole agreement, which makes everything else look like drafting detail rather than agreed substance. D is a reasonable instinct and it is the wrong order, since a contract drafted from an unwritten understanding simply moves the ambiguity into a longer document that fewer people will read carefully. The term sheet is the cheap control here. It takes an hour, it is not adversarial, and it converts a shared memory into a shared document at the moment when both parties are still motivated to agree what was said.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APPROVAL CHAIN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to understand about who you are talking to</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account team is the front of a chain.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Behind them sit approvals with their own thresholds and their own timelines. A final offer usually means final at this level rather than final at every level.</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That is why first indications are conservative.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6 to 9 point gap between first indication and final deal exists because the opening reflects what can be signed locally.</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Escalation is slow by design.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takes weeks to arrange and weeks to conclude, which means it has to be opened in the negotiation window rather than in the final fortnight.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Escalating is not hostile.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Done properly it is a normal commercial act, and account teams frequently expect it on large deals. Doing it badly, as a threat or a surprise, is what damages relationships.</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own chain matters too.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your approval takes four weeks and nobody said so, you have created a deadline for yourself that the other side will eventually notice and use.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weeks from the anniversary, the account team asks for a small concession to close. What is the risk?</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small concessions at the end are normal and keep goodwill</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At two weeks the deadline is entirely yours, so a small concession now is asked in the one window where you have least leverage, and small concessions at the close are cumulative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risk is only reputational</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everything at this stage on principle</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who is under time pressure two weeks before your anniversary.</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last ask arrives in the window where you can least afford it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small concessions at the end are normal and keep goodwill</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At two weeks the deadline is entirely yours, so a small concession now is asked in the one window where you have least leverage, and small concessions at the close are cumulative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risk is only reputational</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everything at this stage on principle</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Two weeks out, their fiscal pressure has passed and yours has arrived, which is the inversion described earlier in this session. That is precisely why closing asks land there, and it is not sharp practice, it is competent commercial timing that you would use yourself. A is true of any single concession and false across a series of them, and the pattern is worth naming out loud with your own team so that everybody recognises it. C understates it, since the cost is commercial rather than reputational. D is the overcorrection, and refusing on principle turns a manageable moment into a stand off with a deadline attached, which is the worst combination available. The workable answer is a trade: yes to the ask, in exchange for something structural you wanted anyway, usually a right rather than a rate, because rights are cheap for them to grant at this point and valuable to you for three years.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30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2026-08-14T21:21:01Z</dcterms:created>
  <dcterms:modified xsi:type="dcterms:W3CDTF">2026-08-14T21:21:01Z</dcterms:modified>
</cp:coreProperties>
</file>