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3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Microsoft Customer Agreement</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Evergreen means nothing expires, and nothing is protected unless you wrote it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three forms and how the MCA behaves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What the EA gave you for free that this does not</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2: the EA's three year hold</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CSP and the partner channel</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3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ENGINEERING YOUR OWN PROTECTION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to write when there is no term to hang it 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EA gave these for free through its structure. On an MCA they exist only as negotiated language.</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price hold with a horizon</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Named products held at agreed unit prices for a defined period, typically 36 months to mirror what the EA gave structurally. This is the single most valuable sentence in an MCA negotiation and the one most often left out.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An increase cap</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 ceiling on annual movement for the products you cannot easily leave, so drift becomes bounded rather than open. If a full hold is refused, a cap is the fallback worth insisting on.</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Quantity and exit rights</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What you can reduce, when, and with what notice. Evergreen cuts both ways here, and the flexibility is only real if the terms say so rather than if the marketing does.</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Ask for all three in the transition negotiation, when Microsoft wants the move. Asking after the migration is asking a vendor to reopen a deal they have already won.</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WHEN THE MCA IS GENUINELY RIGHT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fit test, both directions</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299869"/>
                <a:gridCol w="2016587"/>
                <a:gridCol w="595809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ESTATE PROFILE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MCA FIT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Highly variable consumption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Strong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profile where benchmarked MCA deals genuinely beat the EA equivalent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Shrinking or restructuring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Strong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 three year enterprise wide commitment counting only upward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Large, stable, standardised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Weak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EA's term hold is worth more than the flexibility you would not 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Buying without a negotiation team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Weak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Drift is invisible and continuous; nobody is forced to look once a 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Mixed estate, several forms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Caution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Consolidate the forms first, or the agreement governs less than you think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Facing an EA retirement message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Verify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Confirm what is actually changing for your segment before pricing the move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pattern in that table: the MCA rewards estates that change and buyers who negotiate continuously; the EA rewards estates that are stable and buyers who negotiate hard once every three years. Know which of those describes you.</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account team says your EA cannot be renewed and an MCA-E is the only path. What is the correct first move?</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it and negotiate the best MCA terms available</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Verify the claim for your specific segment and geography in writing, then price both paths over a comparable horizon, because a stated absence of choice is itself a negotiating position and the alternative may still exist</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Escalate to Microsoft leadership to demand an EA renewal</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Move to CSP instead to avoid the question</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 benefits if you believe you have no alternative, and what does that tell you to check first?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Verify the constraint before negotiating inside it</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it and negotiate the best MCA terms available</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Verify the claim for your specific segment and geography in writing, then price both paths over a comparable horizon, because a stated absence of choice is itself a negotiating position and the alternative may still exist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Escalate to Microsoft leadership to demand an EA renewal</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Move to CSP instead to avoid the question</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buyer who believes they have no alternative negotiates differently, and worse, which is why the first move is always to establish whether the constraint is real for your segment, your size, and your geography, in writing rather than in a meeting. Sometimes it is genuinely true and the answer is to negotiate the MCA well, with the protections from the previous slide. Often it is directional rather than absolute. A concedes the frame before testing it, and everything after that is negotiated inside someone else's premise. C is confrontation without information; escalation is useful once you know what you are escalating about. D swaps one unexamined vehicle for another, though it contains a real point, CSP is a genuine third path and session 4 covers it, so the honest answer is to price all the paths that actually remain open rather than the first one offered.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BUYER'S POSITION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to arrive at an MCA conversation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Three things in hand before the first meeting about a transition.</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inventory</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What your current structure provides: price hold, discount level, reduction rights, true up mechanics, support terms. Written down, because you cannot ask a new agreement to replace protections you have not listed.</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model</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Four years, both paths, with an explicit drift assumption on the evergreen side and the renewal uplift assumption on the EA side. Two numbers, comparable horizon, arguable inputs.</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ask list</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Price hold with a horizon, an increase cap, quantity and exit rights, and the form consolidated to one. Presented as conditions of the move, while the move is still something Microsoft wants.</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Next session: CSP, the partner channel, and the vehicle where the quality of a partner becomes part of the product you are buying.</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3,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The MCA is a single evergreen agreement in three forms, and evergreen means nothing expires and nothing is protected either, because the price hold an EA provided structurally has no term to hang on.</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Three patterns recur in transitions, the lost price hold with 5 to 15 percent drift, the discount reset, and route confusion, and none of them were hidden, they were simply protections nobody thought to ask about.</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The MCA genuinely wins on variable consumption and shrinking estates, and where it does not, the answer is to verify the constraint, model four years both ways, and make the protections conditions of the move.</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4: CSP. The partner channel, where the margin sits, monthly versus annual terms, and when a partner beats buying direct.</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3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inventory what your structure gives you</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protections.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From your current agreement: price hold and its horizon, discount level, reduction rights, true up mechanics, support terms. One line each, from the paper rather than from memory.</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Mark the free ones.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of those exist because of the structure rather than because someone negotiated them? Those are exactly the ones a transition removes silently.</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Model four years.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Current path with a realistic renewal uplift, against an evergreen path with a drift assumption. Write both assumptions down so they can be challenged.</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your forms.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any MCA is already in play, which form or forms, and who is billed by whom. Mixed forms are a finding worth surfacing early.</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the ask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Hold, cap, reduction rights, form consolidation. Keep it on file; it is the opening position whenever the transition conversation arrives.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Microsoft Customer Agreement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redresscompliance.com/microsoft-customer-agreement-mca-explained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buyer guide behind this session, including the transition patterns.</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EA and MCA renewal</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redresscompliance.com/microsoft-ea-mca-renewal-guide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the two interact when the renewal and the transition arrive together.</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Evaluating Microsoft renewal proposals: EA, MCA, CSP</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redresscompliance.com/cio-playbook-evaluating-microsoft-renewal-proposals-ea-mca-csp</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CIO level comparison across all three vehicles.</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cloud agreements and subscriptions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redresscompliance.com/microsoft-cloud-agreements-subscriptions-playbook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subscription mechanics underneath the agreement.</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contract terms negotiation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redresscompliance.com/microsoft-contract-terms-negotiation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clause language for holds, caps, and reduction rights.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it is.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single evergreen agreement with no fixed end date, and what that changes about how pricing behaves over time.</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three forms.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Enterprise, Online, and Partner: different routes, different billing, and the confusion that comes from mixing them.</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buyers lost.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three patterns that recur in EA to MCA transitions, each of them a protection nobody knew the EA had been providing.</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How to replace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Engineering price protection into an agreement that has no term to hang it on.</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When it is right.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estate profiles where the MCA genuinely wins, stated as clearly as the profiles where it does not.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THE MCA IS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agreement, no end date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Microsoft's modern commercial contract, and the direction of travel for a growing share of enterprise buyers.</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Evergreen by design</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 single agreement with no fixed expiry. It does not lapse, does not require a renewal signature to continue, and does not carry the three year container that an EA uses to hold your pricing still.</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Subscription led</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Purchases sit as subscriptions under the agreement rather than as an enterprise wide commitment with an annual true up. Adding and, depending on the terms, reducing behaves differently from the EA's one way count.</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Billed direct or through a partner</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Depending on the form, Microsoft bills you directly or a partner does. That choice changes who you call, who holds the margin, and what support looks like day to day.</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whole session turns on one consequence of evergreen: with no term, there is no term based price hold. Nothing expires, and nothing is protected either, unless the protection was written in deliberately.</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THREE FORMS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Enterprise, Online, and Partner</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199913"/>
                <a:gridCol w="4399825"/>
                <a:gridCol w="4674814"/>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FORM</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WHO IT IS FOR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TO WATCH</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101269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MCA-E (Enterprise)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Large organisations moving off an EA, negotiated terms, direct billing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Negotiated discounts and any protections must be written; nothing is inherited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101269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MCA-Online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Self service and smaller purchases, standard terms, card or invoice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Standard terms only: no negotiated price hold, and it is easy to accumulate quietly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101269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MCA via Partner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Bought and billed through a CSP partner under the agreement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partner's margin and support quality become part of the deal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101269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mixing problem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Estates that ended up with more than one form running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Split billing, inconsistent terms, and no single view of what is committed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Across the transitions Redress has advised, route confusion was a recurring pattern in its own right: Enterprise, Online, and Partner forms mixed in ways that complicated billing and left nobody able to answer what the organisation had actually agreed.</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EA discount was 21 percent on the enterprise products. You move to an MCA-E. What happens to that discount?</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carries across automatically as part of the transition</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is renegotiated from scratch on the new agreement, because negotiated EA levels do not carry forward by themselves, which is why transition proposals must be compared on totals rather than on the discount label</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improves, since the MCA is Microsoft's preferred vehicle</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is fixed by Microsoft policy at the equivalent level</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exactly was your EA discount attached to, and does that container still exist after the move?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Discounts attach to an agreement, and the agreement is changing</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carries across automatically as part of the transition</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It is renegotiated from scratch on the new agreement, because negotiated EA levels do not carry forward by themselves, which is why transition proposals must be compared on totals rather than on the discount label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improves, since the MCA is Microsoft's preferred vehicle</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is fixed by Microsoft policy at the equivalent level</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Your discount was a negotiated term of a specific enrollment on a specific agreement, so when the agreement changes the discount is negotiated again, and discount reset is one of the three recurring patterns Redress saw across EA to MCA transitions. A is the assumption that costs the most, because it makes buyers compare a familiar percentage against an unfamiliar one instead of comparing totals. C mistakes Microsoft's strategic preference for a customer benefit; the benchmarked transitions priced 8 to 17 percent above the equivalent EA renewal on like for like scope for most large estates. D imagines a policy that would remove the negotiation entirely. The practical instruction: at transition, treat every commercial term as new, price the whole basket over a comparable horizon, and never let the conversation settle on whether the new percentage is bigger than the old one.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BUYERS LOST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patterns that recur in EA to MCA transitions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lost price hold.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Evergreen pricing removed the fixed term protection, exposing 5 to 15 percent annual drift that nobody had modelled, because in an EA the hold was free and invisible.</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discount reset.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Negotiated EA levels did not carry forward automatically, so year one looked competitive and the underlying position had quietly changed.</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Route confusion.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Enterprise, Online, and Partner forms mixed across the estate, complicating billing and leaving no single answer to what had been committed.</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common thread.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None of these were hidden. Each was a protection the EA provided structurally, so nobody thought to ask whether the replacement provided it.</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lesson.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When a structure changes, inventory what the old structure was doing for you before agreeing the new one. That inventory is this session's homework.</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MCA-E proposal shows year one costing 4 percent less than your current EA spend. Over four years, with no negotiated price hold, what is the honest expectation?</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Roughly 4 percent less each year, since the discount applies to the agreement</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Cheaper still, because evergreen agreements avoid renewal uplifts entirely</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Year one is the best year: without a written hold, 5 to 15 percent annual drift is the benchmarked pattern, so the four year total can exceed the EA path despite the year one saving</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Impossible to estimate without Microsoft's forward price list</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In an agreement with no expiry, what stops the price moving next year?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Year one is the sales number; the drift is the deal</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Roughly 4 percent less each year, since the discount applies to the agreement</a:t>
            </a:r>
            <a:endParaRPr lang="en-US" sz="1650" dirty="0"/>
          </a:p>
        </p:txBody>
      </p:sp>
      <p:sp>
        <p:nvSpPr>
          <p:cNvPr id="8" name="Shape 6"/>
          <p:cNvSpPr/>
          <p:nvPr/>
        </p:nvSpPr>
        <p:spPr>
          <a:xfrm>
            <a:off x="457200" y="2407158"/>
            <a:ext cx="11274552" cy="852678"/>
          </a:xfrm>
          <a:prstGeom prst="rect">
            <a:avLst/>
          </a:prstGeom>
          <a:solidFill>
            <a:srgbClr val="FAFAF9"/>
          </a:solidFill>
          <a:ln w="12700">
            <a:solidFill>
              <a:srgbClr val="E5E7EB"/>
            </a:solidFill>
            <a:prstDash val="solid"/>
          </a:ln>
        </p:spPr>
      </p:sp>
      <p:sp>
        <p:nvSpPr>
          <p:cNvPr id="9" name="Shape 7"/>
          <p:cNvSpPr/>
          <p:nvPr/>
        </p:nvSpPr>
        <p:spPr>
          <a:xfrm>
            <a:off x="621792" y="2614041"/>
            <a:ext cx="438912" cy="438912"/>
          </a:xfrm>
          <a:prstGeom prst="rect">
            <a:avLst/>
          </a:prstGeom>
          <a:solidFill>
            <a:srgbClr val="1B2A4A"/>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Cheaper still, because evergreen agreements avoid renewal uplifts entirely</a:t>
            </a:r>
            <a:endParaRPr lang="en-US" sz="1650" dirty="0"/>
          </a:p>
        </p:txBody>
      </p:sp>
      <p:sp>
        <p:nvSpPr>
          <p:cNvPr id="12" name="Shape 10"/>
          <p:cNvSpPr/>
          <p:nvPr/>
        </p:nvSpPr>
        <p:spPr>
          <a:xfrm>
            <a:off x="457200" y="3351276"/>
            <a:ext cx="11274552" cy="852678"/>
          </a:xfrm>
          <a:prstGeom prst="rect">
            <a:avLst/>
          </a:prstGeom>
          <a:solidFill>
            <a:srgbClr val="EAF3EC"/>
          </a:solidFill>
          <a:ln w="19050">
            <a:solidFill>
              <a:srgbClr val="2E7D46"/>
            </a:solidFill>
            <a:prstDash val="solid"/>
          </a:ln>
        </p:spPr>
      </p:sp>
      <p:sp>
        <p:nvSpPr>
          <p:cNvPr id="13" name="Shape 11"/>
          <p:cNvSpPr/>
          <p:nvPr/>
        </p:nvSpPr>
        <p:spPr>
          <a:xfrm>
            <a:off x="621792" y="3558159"/>
            <a:ext cx="438912" cy="438912"/>
          </a:xfrm>
          <a:prstGeom prst="rect">
            <a:avLst/>
          </a:prstGeom>
          <a:solidFill>
            <a:srgbClr val="2E7D46"/>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Year one is the best year: without a written hold, 5 to 15 percent annual drift is the benchmarked pattern, so the four year total can exceed the EA path despite the year one saving   ✓</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Impossible to estimate without Microsoft's forward price list</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question every evergreen agreement must answer is what stops the price moving next year, and the honest answer is only a clause you negotiated. Absent that, the transitions Redress advised met 5 to 15 percent annual drift, which compounds against a 4 percent year one saving quickly enough that the four year total lands above the EA path. B contains a real half truth worth naming: an evergreen agreement genuinely does avoid the renewal event, and it replaces one large negotiated moment with continuous unnegotiated movement, which is worse for a buyer who was prepared and better for one who never negotiated anyway. A assumes a percentage attaches permanently to an agreement rather than to specific priced terms. D refuses an estimate the benchmark data supports, and refusing to model is how buyers end up comparing one year against three. Model four years, both paths, and put the drift assumption in writing so it can be argued about.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2026-08-13T17:01:07Z</dcterms:created>
  <dcterms:modified xsi:type="dcterms:W3CDTF">2026-08-13T17:01:07Z</dcterms:modified>
</cp:coreProperties>
</file>