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uplift playbook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Cut the estate before you argue about the rate, because a rate applied to the wrong basket is the wrong answer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Right sizing, then baseline, then the counter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order, which decides how much you keep</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27: the proposal you are answering</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leverage, and the calendar behind it</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BUILDING THE COUNTER QUOTE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properties of a counter that works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goal is a document the other side has to answer rather than a number they can decline.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a basket, not a percentage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line by line quote of what you intend to buy, at quantities you can defend, priced at your own rates. That is a counter quote rather than a counter offer, and it moves the conversation from how much off to what exactly.</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 line has a source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Admin centre usage, the entitlement baseline, the persona model, the adoption telemetry. When a line is questioned you answer with a report rather than an opinion, and that difference is the whole method.</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prices the alternative alongside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same basket under the other vehicle, from session 27. A counter with a priced alternative beside it is the top lever in this entire module, worth 5 to 12 points, and it costs nothing if the quote is real.</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failure mode to avoid is bluffing. An alternative route only works if the quote is real, and an account team that discovers your alternative is rhetorical has learned something about every position you take afterwards, in this negotiation and the next one.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EACH LEVER IS WORTH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Directional ranges, and the risk attached to each</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3881403"/>
                <a:gridCol w="462071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IMPACT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RISK IF MISUSED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Alternative route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 to 12 points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 if the quote is real. Everything, if it is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Timing to fiscal year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 to 8 points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Signing without a walk away 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Defensible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 to 6 points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Shelfware from over committing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Unbundling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 to 5 points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Losing a genuine suite saving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Right sizing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Varies by estate, often the largest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Under licensing if you cut blindly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These are directional, from an engagement file rather than a rate card, and they compound when sequenced well. Note that the largest one has no fixed number attached, because right sizing is not a concession you win, it is a decision about what you buy, and that is why it survives the negotiation.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told consolidating more spend onto the EA will earn a bigger discount. Is that right?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bigger spend has always earned deeper discounts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 reliably, because discount depth tracked the credibility of the buyer's alternative rather than the size of the spend, and consolidating removes the alternative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and it also simplifies administration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spend level is irrelevant to pricing</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consolidating everything onto one agreement does to your ability to leave.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Consolidation buys scale and spends leverage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bigger spend has always earned deeper discounts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 reliably, because discount depth tracked the credibility of the buyer's alternative rather than the size of the spend, and consolidating removes the alternative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and it also simplifies administration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spend level is irrelevant to pricing</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piece of common advice that this course most directly disagrees with. Across the renewals advised on, discount depth tracked the credibility of the buyer's alternative rather than the size of the spend, and consolidating everything onto one agreement is precisely the move that removes an alternative. It was more defensible when programmatic volume tiers existed and scale mechanically produced a rate. Those tiers went in 2025. A is reasoning from a world that changed. C adds a real administrative benefit to a claim that no longer holds, and administrative simplicity has now appeared four times in this course as the justification for an unpriced decision. D overcorrects: spend level does affect the range you can reach, it just no longer produces a discount on its own. Keep a credible route out, and keep it priced.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UPLIFT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documents, produced in this order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is an input to the next, which is why the order is not negotiable.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The defensible estate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you should be buying, line by line, after right sizing: unused seats removed, tiers corrected, duplicates cleared, Copilot cut to the adoption evidence. This is the basket, and everything after it is priced against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The list baseline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SKU in that basket priced against public list, so you can measure the concession you are being offered rather than the one you are being told about.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The counter quote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basket, at your target rates, with the alternative route priced beside it and a source cited on every line. This is what you send, and it is a quote rather than a percentage.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organisational point that decides whether any of this works: procurement owns the commercial thread and IT owns the usage data, not the signature. When those two roles blur, the counter tends to lose either its evidence or its authority, and it needs both.</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28,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Programmatic volume tiers went in 2025, so the discount moved to the negotiation table and the removal widened the gap between prepared and unprepared buyers rather than reducing anybody's rate.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order is right size, baseline against list, build the alternative, set timing, and trade commitment last, because committing before you cut turns the seats you were removing into a contractual floor.</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Counter with a basket rather than a percentage, every line sourced from your own admin centre and the alternative priced beside it, because a counter with evidence has to be answered while a target can simply be declined.</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Leverage. Competitive tension that is credible, Microsoft's June 30 fiscal year end, and sequencing the renewal against everything else you buy from them.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defensible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from the quote.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current quoted or renewing quantities, line by line, in your own spreadsheet.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five cuts.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Undefendable seats, tier misallocation, duplicate add ons, Copilot below threshold, leavers and orphans. One column each.</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Cite every cut.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Beside each reduction, the report it came from. A cut without a source will not survive its first challenge.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against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Public list for every remaining line, so you can state your current concession as a number rather than a feeling.</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Quoted basket against defensible basket, as a percentage. Compare it with the 12 to 22 percent benchmark and see where you sit.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discount negotiation levers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redresscompliance.com/microsoft-ea-discount-negotiation-levers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seven levers, the order to pull them, and what each is worth.</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Auditing your Microsoft licence usage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redresscompliance.com/auditing-your-microsoft-license-usage-a-step-by-step-guide-to-find-savings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to produce the evidence every line of the counter cites.</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Benchmarking Microsoft EA discounts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redresscompliance.com/benchmarking-microsoft-ea-discounts-how-to-tell-if-your-deal-is-competitive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your concession sits against comparable deals.</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renewal 12 month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redresscompliance.com/microsoft-ea-renewal-12-month-playbook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in the timeline each of these documents belongs.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Common Microsoft licensing mistakes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redresscompliance.com/common-microsoft-licensing-mistakes-to-avoid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Most of the right sizing cuts start life as one of these.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the uplift exists.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Programmatic volume tiers are gone, so the discount moved from a published tier to the negotiation table and the first quote starts closer to list.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order matters more than the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Right size, baseline against list, build the alternative, set timing, and trade commitment last. Pulling commitment early buys seats you were about to cut.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Right sizing comes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Cut unused seats so you negotiate the real estate, and E5 right sizing alone returned 8 to 14 percent of the Microsoft 365 envelope against measured consumption.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counter comes from your admin centre.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from the vendor deck. A counter built from usage evidence is arguable in a way that a counter built from a target percentage is not.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each lever is worth.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Directional ranges from the engagement file, so you can sequence by value rather than by whichever conversation is easiest to start.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THE UPLIFT ARRIVES AT ALL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consequences of the 2025 change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discount did not disappear. It moved from a published tier to the negotiation table.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 automatic floor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Scale alone no longer guarantees a discount. The buyer who waits for a tier to apply itself now waits through the whole negotiation and then signs near the opening number.</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first quote moved toward list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starting point is higher than it used to be, which makes the uplift look larger than the underlying change in your estate. Separate those two before reporting anything upward.</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gap widened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Removing the programmatic tiers did not reduce discounts for prepared buyers. It widened the gap between prepared and unprepared ones, which is the most important sentence in this session.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third point reframes the whole module. Preparation used to be a way of doing slightly better than the tier you were going to get anyway. It is now the mechanism that produces the rate, which means the work in sessions 26 and 27 is not diligence, it is the negotiation.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ORDER THE LEVERS GET PULLED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Evidence first, commercial second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02773"/>
                <a:gridCol w="4435889"/>
                <a:gridCol w="443588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COMES 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Right size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Remove unused seats before negotiating anything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 you negotiate the real estate rather than the quoted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 Baseline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every SKU against public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 you can measure the concession you are actually offered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 Build the alternative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CSP or MCA quote, in writing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is the top lever, and it takes weeks you must allow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Set timing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Target a Microsoft quota deadline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Timing works only once the substance is ready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 Trade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Defensible volume for the final points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Last, because committing early locks the seats you were cutting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Order matters more than the list itself. Pulling the commitment lever before the right sizing lever is how buyers commit to seats they were about to remove, and it happens because commitment is the easiest conversation to start and right sizing is the hardest.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 offers a deeper rate in exchange for a larger Azure and Copilot commitment, before you have right sized. What do you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rate improvement is concrete and the commitment is manageable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Right size first, because committing before you cut locks in seats you were about to remove, and over committed Azure and Copilot volume turned into 15 to 30 percent unused capacity within a year</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any commitment discussion at a renewal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a smaller commitment as a compromise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happens to the seats you were planning to cut once they are inside a commitment.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Commitment last, and for a reason that is mechanical</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rate improvement is concrete and the commitment is manageable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Right size first, because committing before you cut locks in seats you were about to remove, and over committed Azure and Copilot volume turned into 15 to 30 percent unused capacity within a year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any commitment discussion at a renewal</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a smaller commitment as a compromise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Commitment is the last lever precisely because it fixes the size of the estate, and the whole point of right sizing is to change that size first. Accept a commitment on today's numbers and the reduction you were about to make becomes a contractual floor instead. Over committed Azure and Copilot volume turned into 15 to 30 percent unused capacity within a year across the renewals reviewed, which is the same shortfall shape from session 21 arriving through a different door. A takes a concrete improvement on a basket you had already decided was too big. C throws away a lever worth 2 to 6 points and it is not what the sequence says, because defensible commitment is genuinely valuable at the right moment. D reduces the size of the error without changing its nature. The whole answer is timing: right size, then baseline, then alternative, then timing, then commitment.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RIGHT SIZING FIRST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cuts that are available before you negotiate anything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Seats above the defensible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Quoted counts ran 12 to 22 percent above what a clean entitlement review could defend. This is the largest and the easiest, and it needs only your session 26 baseline.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misallocation.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E5 right sizing against measured feature consumption in the previous 90 days returned 8 to 14 percent of the Microsoft 365 envelope.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Duplicate add 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session 13 and session 25 reconciliations, which found duplication on 10 to 25 percent of seats in the security stack alone.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Copilot seats without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module 4 threshold work. Seats below 30 percent active adoption are negative for most roles and should not be renewed at volume.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and orphans.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licences with nobody attached, and platform apps whose maker has gone. The least contentious cut in the entire estate.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counter is a target percentage below the quote. What is wrong with it?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clear target is a strong negotiating position</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unarguable in both directions: nothing supports it, so it can only be met or refused, while a counter built line by line from usage evidence has to be answered on its merits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target should simply be more aggressive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Targets are fine provided they are benchmarked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the other side can actually say in response to each kind of counter.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number with evidence behind it changes the conversation it starts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clear target is a strong negotiating position</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unarguable in both directions: nothing supports it, so it can only be met or refused, while a counter built line by line from usage evidence has to be answered on its merits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target should simply be more aggressive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Targets are fine provided they are benchmarked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percentage target invites a single response, which is yes, no, or meet in the middle, and meeting in the middle rewards whoever picked the more extreme opening. A counter built from the admin centre works differently: these 400 seats show no activity in 90 days, these 900 hold a component their base plan already includes, these Copilot seats sit below the adoption threshold. Each of those has to be answered individually, and most of them cannot be answered at all, because they are your data about your estate. A treats clarity as strength when the clarity has nothing underneath it. C escalates a position with no foundation, which is how a negotiation becomes a stand off. D is closest to right and still incomplete: benchmarks tell you what others achieved, and your own usage tells you what you should be buying, and only the second one survives the question of why.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2026-08-14T21:20:58Z</dcterms:created>
  <dcterms:modified xsi:type="dcterms:W3CDTF">2026-08-14T21:20:58Z</dcterms:modified>
</cp:coreProperties>
</file>