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Reading the renewal proposal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price conversation with a vehicle decision hidden inside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lines, and the fork underneath them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Pricing EA and MCA side by side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10: reading a quote, and session 26's timeline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the uplift playbook</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 PRESSURE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understand about 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a strategy being executed on you, and understanding it makes it easier to handle calmly.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directional, not personal</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Microsoft is steering customers from EA to MCA over time, so the pressure arrives regardless of your estate's particulars. Reading it as a comment on your relationship leads to the wrong response.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changes what you lose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EA locks a rate for the term. Moving means giving up that lock and the familiar annual true up rhythm, in exchange for monthly billing and no default commitment. Price both sides of that trade rather than just the headline.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creates a genuine lever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MCA quote priced beside the EA renewal is the lever, in both directions. Having the alternative priced improves whichever route you end up choosing, which is why the comparison is worth doing even if you are confident you will stay.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reframe that helps most: you are not defending against a migration, you are choosing between two priced options, one of which the vendor prefers. That is a normal commercial situation, and it becomes an uncomfortable one only when you have not priced the option they prefer.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PRICING BOTH ROUTES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comparison sheet contains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72431"/>
                <a:gridCol w="4066232"/>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MCA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Same basket, full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your negotiated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the offered rate, with any commitment you would opt into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seat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comparison that survives headcount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calculation, same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scenario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true up on your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True up at subscription renewal instead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Reduction scenario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can hand back, and when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can hand back, and when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Rights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lock, and anything you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replaces each one, or what is lost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two rows are what most comparisons omit, and they are where the difference actually lives over three years. A route that prices slightly higher and lets you reduce in year two can easily beat a cheaper one that does not, and neither the growth nor the reduction scenario appears in a headline figure.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80 days from renewal and the proposal is an MCA migration you have not modelled. What is the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migration, it is where Microsoft is heading anyway</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Renew on the current vehicle if the terms are acceptable and model the migration properly for next cycle, because renewals opened inside 90 days closed within 3 percent and a vehicle change made under time pressure is the largest unmodelled decision available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proposal outright and demand an EA quote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estate across both vehicles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which decision is hardest to reverse, and whether you have time to make it well.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Do not make a structural decision inside a deadline you did not choose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migration, it is where Microsoft is heading anyway</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Renew on the current vehicle if the terms are acceptable and model the migration properly for next cycle, because renewals opened inside 90 days closed within 3 percent and a vehicle change made under time pressure is the largest unmodelled decision available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the proposal outright and demand an EA quote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estate across both vehicles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80 days you have neither the modelling time nor the leverage, since renewals opened inside 90 days closed within 3 percent of the incumbent quote. A changes the commercial structure of the whole relationship on a deadline somebody else set, and directional truth about where the market is heading is not a reason to arrive there unmodelled. C reaches roughly the right destination through a confrontation that costs you goodwill you will want in the negotiation, and asking for a like for like EA quote alongside is a better version of the same instinct. D is the answer that looks sophisticated and creates the governing multiple vehicles problem from session 35, deliberately, without having modelled it. Renew, get the modelling into the 270 day window next cycle, and treat this renewal's proposal as a free preview of the argument you will need to answer properly in three years.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PROPOSAL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first is a separation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of the difficulty comes from two decisions arriving as one document.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Separate price from vehicle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Write down which parts of the proposal are a price for the current relationship and which parts propose a different one. Those are two decisions with different owners, different evidence, and different timelines, and they should be answered separately even when they arrive together.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Rebuild both baskets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same basket, at your rates, under both routes, over the full term, with per seat rows and growth and reduction scenarios. This is the sheet that was worth 12 to 28 percent to the buyers who produced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Diff the rights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you hold today against what the new paper grants. Price protection, reduction rights, step down rights, and anything you negotiated last time. Missing rights are the quietest cost in any renewal.</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you take one habit from this session, take the third one. Everybody compares prices. Almost nobody compares rights, and a right that silently fails to reappear costs nothing today and constrains every decision you make for the next three years.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renewal pack now often contains two decisions, a price for the current relationship and a proposal to change the relationship, and reading a migration proposal as a renewal quote compares two things that are not comparable.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EA against MCA fork was the single largest commercial variable, buyers who priced both routes side by side cut the final figure 12 to 28 percent, and MCA default pricing ran 6 to 15 percent above a negotiated EA on like for like seats.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Compare baskets over full terms with growth and reduction scenarios, and diff the rights you hold against the rights the new paper grants, because a missing right costs nothing today and constrains everything afterwards.</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uplift playbook. Right sizing with your own usage data, the repricing threat, and the counter quote built from the admin centre rather than the vendor deck.</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diff the rights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what you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negotiated right in your current agreement: price protection, reduction rights, step down rights, caps, anything won last time.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last proposal.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recent renewal pack, if one exists. Mark which of your rights appear in it and which do not.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basket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top five SKUs by spend, under EA and under MCA default pricing, per seat per month. A rough comparison beats no comparison.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co terming.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lines renew on the anniversary and which renew somewhere else. Count how many separate negotiations you currently have.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separation.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here is the price decision, here is the vehicle decision, here is who owns each. Take it to whoever runs the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EA to MCA renewal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redresscompliance.com/microsoft-ea-mca-renewal-guide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fork in full: structure, pricing, audit posture, and when to decide.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renewal proposals across EA, MCA, and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redresscompliance.com/cio-level-playbook-evaluating-microsoft-renewal-proposals-ea-mca-csp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basket priced three ways, which is the comparison sheet.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evaluate a Microsoft renewal proposal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redresscompliance.com/how-to-evaluate-a-microsoft-renewal-proposal-cost-terms-bundled-services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Cost, terms, and bundled services, line by line.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in the timeline this modelling belongs.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Beyond EA and CSP: MPSA and other programmes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redresscompliance.com/beyond-ea-and-csp-understanding-mpsa-and-other-microsoft-licensing-programs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wider set of vehicles, for estates where neither fits cleanly.</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fork is the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EA against MCA decision was the single largest commercial variable at renewal, and most buyers walked in without an MCA quote to compare.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comparison is worth.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priced both routes side by side cut the final figure 12 to 28 percent against the first quote.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the default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MCA default pricing ran 6 to 15 percent above a negotiated EA level on like for like seats, so the migration is not automatically cheaper.</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structural differences.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locks a rate for a 36 month term and trues up annually. MCA is direct and monthly with no default commitment and trues up at subscription renewal.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When to decide.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analysis 9 to 12 months out, because renewals opened inside 90 days closed within 3 percent of the incumbent quote.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ACTUALLY ARRIVES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documents, and one decision nobody announced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10 applies unchanged. This adds what is specific to a renewal.</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narrative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story about where your estate is going, usually featuring modernisation, AI, and simplification. It is an argument rather than a document of record, and its job is to frame everything that follows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price sheet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same object as session 10: part numbers, quantities, price level, coverage dates. This is still what decides what you owe, and it is still the least discussed part of the pack.</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vehicle proposal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part that is new at renewal. Many EA renewals are now framed as MCA migrations, so the pack may be proposing a different commercial relationship rather than a price for the current one.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card is the one to spot early. A renewal and a migration look similar in a slide deck and behave very differently over three years, and a buyer who reads a migration proposal as a renewal quote is comparing two things that are not comparable.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FORK INSIDE THE PROPOSAL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EA and MCA, structurally</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251061"/>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PROPERTY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ENTERPRISE AGREEMENT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MICROSOFT CUSTOMER AGREEMENT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36 month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Direct and monthly, no default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Locks a rate for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Floats closer to list. Discounts attach to commitments you opt into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per session 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 subscription renewal instead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Front loads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Bills monthly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Default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negotiated level you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Ran 6 to 15 percent above a negotiated EA on like for like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Neither route is better in the abstract, and that is the point. The right answer depends on your cash structure, your growth profile, and your appetite for annual true up risk, which means it is a modelling exercise rather than a preference, and it has to be modelled with your own numbers.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pack proposes moving to MCA, framed as simplification. What is the first thing to establish?</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account team recommends it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the same basket costs under both routes at your own rates, because this is the single largest commercial variable and most buyers arrive without an MCA quote to compare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other companies your size have moved</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your finance team prefers monthly billing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Simplification is a claim about administration. Ask what it is a claim about commercially.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priced routes, one sheet, your rates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account team recommends it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the same basket costs under both routes at your own rates, because this is the single largest commercial variable and most buyers arrive without an MCA quote to compare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other companies your size have moved</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your finance team prefers monthly billing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Across the renewals benchmarked for this course, the EA against MCA decision was the single largest commercial variable, and most buyers walked in without an MCA quote to compare, which means the fork got decided by a narrative rather than by arithmetic. Buyers who priced both routes side by side cut the final figure by 12 to 28 percent against the first quote, and part of that comes simply from having the comparison in the room. A asks the party proposing the move whether the move is a good idea. C is a real input and a weak one, because peer behaviour tells you about the market rather than about your estate, and your cash structure and growth profile are what decide this. D matters genuinely, and it is one input among several rather than the deciding one. Price the same basket both ways at your own rates and let the difference speak.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READING IT LINE BY 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checks specific to a renewal pack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Seat counts against your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Quoted counts ran 12 to 22 percent above what a clean entitlement review could defend. Your session 26 baseline is what turns that into a correction rather than a suspicion.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savings claim, rebuilt.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Whatever percentage the narrative claims, rebuild it from the price sheet. Session 10's discipline, applied to a document with more at stake.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quietly added.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SKUs that were not in the previous term, arriving inside a total. Compare the line list, not just the totals, because a like for like comparison requires like for like lines.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quietly removed.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Rights you hold today that do not appear in the new paper. Price protection, reduction rights, and step down rights are the ones that go missing.</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Coverage dates and co terming.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Stub periods, misaligned anniversaries, and lines that renew separately. This is where a single negotiation becomes three.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MCA proposal shows a lower monthly figure than your current EA annual divided by twelve. Is it cheaper?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monthly number is lower</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 established, because MCA default pricing ran 6 to 15 percent above a negotiated EA on like for like seats, so you compare like for like baskets over the full term rather than monthly headlines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MCA is always more expensive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monthly billing improves cash flow as well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Check whether the two figures contain the same things before comparing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Compare baskets over terms, not headlines over months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monthly number is lower</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 established, because MCA default pricing ran 6 to 15 percent above a negotiated EA on like for like seats, so you compare like for like baskets over the full term rather than monthly headlines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MCA is always more expensive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monthly billing improves cash flow as well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monthly figure can be lower because it covers fewer products, a different seat mix, an introductory period, or a commitment you have not yet opted into. Before the comparison means anything the two baskets have to contain the same things over the same period, which is the session 10 rebuild applied across two vehicles. The benchmark to hold is that MCA default pricing ran 6 to 15 percent above a negotiated EA level on like for like seats, so the default direction is against the migration rather than for it. C overstates that into a rule, and MCA genuinely wins for some estates, particularly where flexibility is worth more than a locked rate. D adds a real benefit to an unestablished claim, and cash flow is a legitimate input that belongs in the comparison rather than in place of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2026-08-14T21:07:16Z</dcterms:created>
  <dcterms:modified xsi:type="dcterms:W3CDTF">2026-08-14T21:07:16Z</dcterms:modified>
</cp:coreProperties>
</file>