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renewal timeline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renewal is won in the twelve months before signature, not in the final call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windows, and what belongs in each</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starting late actually costs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Modules 3 to 5: the evidence this programme uses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reading the renewal proposal</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CHANGED IN 2025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shifts that make the runway matter more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renewal you are preparing for is not the one your organisation last did.</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Volume discounting was removed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Microsoft removed standard EA volume discounting in 2025. Your discount is now negotiated rather than automatic, which means the preparation that used to be optional is now the thing that produces the rate.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MCA fork arrives at renewal</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Many EA renewals are now framed as MCA migrations, which turns a price conversation into a vehicle decision. That is the whole of next session, and it needs to be modelled in the options window rather than met in the negotiation.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Copilot is on the table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AI lines from module 4 arrive at the same moment as everything else, with their own evidence requirement and their own tranche logic. That is a fourth workstream in a programme that used to have three.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Taken together these three make the case for the 9 to 12 month runway rather than the 6 month one. There is simply more to model than there was two cycles ago, and each item needs its own evidence rather than sharing 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RUNWAY BUYS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moves that only exist with time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251061"/>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TIME IT NEEDS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Entitlement reconciliation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Disputes a seat count 12 to 22 percent too 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Weeks, and it cannot be rushed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priced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Makes the threat credible rather than rhetorical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Weeks, plus the other party's timeline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Escalation above the account team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Reaches the approval chain behind the first offer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Time, because escalation is slow by design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 terming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Aligns lines so there is one negotiation, not four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Planning, and it must be requested before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SKU rationalisation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Releases budget without losing capability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mix work from modules 3 to 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 terming and SKU rationalisation release budget without losing capability, which makes them the easiest wins to defend internally. Neither is available to a buyer who arrives at 60 days, because both are structural changes that have to be built into the paper rather than requested at the end of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200 days out, the account team offers a strong early signature incentive. What do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an early incentive at 200 days is unusually good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Keep building the evidence and hold the incentive as one input, because signing at 200 days forfeits the options window that is worth 9 to 17 percent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engage until 90 days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but only for one year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 early offer is information as well as an offer. Ask what it tells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early incentive is a reason to keep going, not to stop</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an early incentive at 200 days is unusually good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Keep building the evidence and hold the incentive as one input, because signing at 200 days forfeits the options window that is worth 9 to 17 percent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engage until 90 days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but only for one year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early incentive tells you something useful, which is that this renewal matters to them enough to spend margin early, and that is a reason to finish your analysis rather than to stop it. Signing at 200 days means signing before the options window has produced a priced alternative and before the mix work has been applied, which is where the 9 to 17 percent lives. A treats a good offer as the best available one without ever testing it. C is the opposite error and it wastes the relationship: engaging early is exactly right, and it is committing early that costs you. D shortens the exposure while still signing on an untested basket, and a one year term usually prices worse per seat, so you pay for the flexibility twice. Take the meeting, take the number, thank them, and carry it into the options window as your current best alternative.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RUNNING THE PROGRAMME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commitments that make the timeline real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calendar only works if somebody owns it, and that person is usually you.</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Diary it at 270 days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Backwards from the anniversary, with the four windows in the calendar as actual meetings rather than intentions. The single highest return administrative act in this whole course, and it takes ten minutes.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Name owners for the two documents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person for the entitlement baseline, one for the forecast, both with a date in the 270 to 180 window. Without named owners these become everybody's job in the last month, which is where they are worth nothing.</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Book the escalation early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Identify who you would escalate to above the account team, and open that relationship before you need it. Escalation is slow by design, and starting it at 60 days is starting it too late to matter.</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more habit that costs nothing: keep a running renewal file from the day the last one signs. Every finding from modules 3 to 5, every quote, every change of position. The next renewal then starts with a document rather than with a blank page and a deadline.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renewal is won in the twelve months before signature, with buyers who opened at 270 days signing 9 to 17 percent below their first quote while those who started inside 90 days signed within 3 percent of it.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Two documents do the work, an entitlement baseline that disputes a seat count running 12 to 22 percent high and a forecast that controls a true up worth 15 to 30 percent of the year it lands in, and neither can be produced quickly.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Standard EA volume discounting was removed in 2025, so the rate is negotiated rather than granted, which makes the early window the part of the process that actually produces the number.</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Reading the renewal proposal, line by line, including the MCA migration pressure that now arrives with most EA renewals.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put the clock in the calendar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exact renewal date and the notice window in the agreement. Not the recollection, the clause.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backwards.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270, 180, 90, and 60 days. Put all four in the calendar as meetings with names attached.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two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baseline and three year forecast. One person each, with a delivery date inside the first window.</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folder holding everything from modules 3 to 5 that you have already produced. Most people have more than they think.</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Identify the escalation.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sits above your account team, and how you would reach them. Find out now, while nothing is at stake.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EA renewal 12 month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redresscompliance.com/microsoft-ea-renewal-12-month-playbook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timeline, the windows, and the buyer side moves in each.</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renewal preparation toolkit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redresscompliance.com/microsoft-ea-renewal-preparation-toolkit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artefacts to produce in the evidence window.</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Key leverage points in Microsoft deals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redresscompliance.com/key-leverage-points-to-negotiate-better-microsoft-deals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Timing, escalation, and the fiscal year end.</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the renewal negotiation team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redresscompliance.com/building-the-microsoft-renewal-negotiation-team-roles-responsibilities-common-pitfalls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Who owns which document, which is most of the method.</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Benchmarking Microsoft EA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redresscompliance.com/benchmarking-microsoft-ea-discounts-how-to-tell-if-your-deal-is-competitive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competitive outcome looks like at the end of the programme.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clock starts at 270 days.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opened the renewal at 270 days out signed 9 to 17 percent below their first Microsoft quote. The final 60 days are for signature, not strategy.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a late start costs.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started inside 90 days signed within 3 percent of the first quote. That gap is the entire content of this session.</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seat count is negotiable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Quoted seat counts ran 12 to 22 percent above the count a clean entitlement review could defend.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 up is the bigger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largest avoidable cost was an unmanaged true up, where unforecast growth added 15 to 30 percent to the year it landed in.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is no longer automatic.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Microsoft removed standard EA volume discounting in 2025, so your rate is negotiated rather than granted, which changes what preparation is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A RUNWAY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cannot be produced quickly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Leverage is built rather than asked for, and each of these takes months.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defensible entitlement baseline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Licensed seats reconciled against active usage across every SKU. That is the work from modules 3 to 5, and it is the document that lets you dispute a seat count rather than accept one. It cannot be assembled in the weeks before a signature.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clean three year forecast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Modelled demand rather than a guess, because the forecast decides the true up, and an unmanaged true up was the single largest avoidable cost across the renewals reviewed.</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credible alternative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real quote from another route, priced on your own basket. A threat you have not priced is not a threat, and pricing one takes weeks that only exist if you started early.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uncomfortable part is that the account team knows the calendar as well as you do. A team that senses a late start prices to the deadline rather than to the value, and that is not a criticism of them, it is what any commercial party would do with the same information.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WINDOWS, BACKWARDS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belongs in each phase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87602"/>
                <a:gridCol w="4435889"/>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WINDOW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MUST EXIST BY THE END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270 to 180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Evidence. The entitlement baseline and the forecast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documents nobody outside can dispute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180 to 90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Options. Price the alternatives and the mix scenarios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priced alternative and a target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90 to 60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Negotiation. Positions, escalation, and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Agreement on shape, with the rate closing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60 to 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Signature. Paperwork, approvals, and co terming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new. This window is execution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Day 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anniversary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position you built, not the one you were handed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most common failure is treating the 90 to 60 day window as the whole programme. Everything in the first two windows is what makes that third one work, and a buyer arriving at 90 days with no baseline is negotiating a number they have no basis to dispute.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EA renews in 100 days and nobody has started. What is the realistic expectation?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Normal. Most renewals are done in the last quarter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are likely to sign within 3 percent of the first quote, against 9 to 17 percent below it for buyers who opened at 270 days, so the priority is recovering whatever evidence is recoverable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renewal until you are ready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makes no difference, the discount depends on spend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 honest about what 100 days can and cannot produce.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Name the position honestly, then recover what you can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Normal. Most renewals are done in the last quarter</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are likely to sign within 3 percent of the first quote, against 9 to 17 percent below it for buyers who opened at 270 days, so the priority is recovering whatever evidence is recoverable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renewal until you are ready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makes no difference, the discount depends on spend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numbers are stark and worth stating internally rather than absorbing quietly: 9 to 17 percent below the first quote for buyers who opened at 270 days, within 3 percent for those who started inside 90. A is accurate as a description of common practice and wrong as a standard, and the fact that most organisations do it this way is precisely why the gap exists. C sounds decisive and is rarely available, because the anniversary is contractual and an extension is a favour you pay for. D is the belief that makes preparation feel optional, and it stopped being true when standard EA volume discounting was removed in 2025: your rate is now negotiated rather than granted by size. What you can do in 100 days is a usage extract and a seat reconciliation, which is enough to dispute a count even if it is not enough to build a full alternative. Do that, and diary the next renewal at 270 days.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DOCUMENTS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the baseline and the forecast do for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dispute the seat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Quoted seat counts ran 12 to 22 percent above what a clean entitlement review could defend. Without the review, that gap is invisible and therefore uncontested.</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set the anchor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Whoever puts a number on the table first frames everything after it. A baseline lets that number be yours rather than the one in the proposal.</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control the true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Unforecast growth added 15 to 30 percent to the year it landed in, and a forecast built in the evidence window is what prevents that.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make the alternative credible.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cannot price another route without knowing your own basket. The baseline is the input to every comparison in the next session.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survive personnel changes.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documented baseline outlasts whoever built it, and renewals routinely span a change of owner on one side or the other.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number in the renewal is most often the largest avoidable cost?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headline discount percentage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true up, because unforecast growth added 15 to 30 percent to the year it landed in, which is the largest avoidable cost across the renewals reviewed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price per seat on the largest SKU</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term length</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number is decided by a forecast rather than by a negotiation.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number nobody negotiates is the one that moves most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headline discount percentage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true up, because unforecast growth added 15 to 30 percent to the year it landed in, which is the largest avoidable cost across the renewals reviewed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price per seat on the largest SKU</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term length</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True up timing and forecast accuracy decide more spend than the headline discount does, and the reason is structural: the discount is negotiated once by people whose job is negotiating, while the true up is produced by a forecast nobody owned and lands a year later when the negotiating team has moved on. Session 7 covered the mechanics. This session adds the size: 15 to 30 percent added to the year it landed in. A is where the attention goes, and it is a real lever with a smaller range. C matters and is a component of A rather than a separate answer. D is genuinely important for flexibility and is not usually the largest avoidable number. The practical consequence is that the forecast belongs in the 270 to 180 day window alongside the baseline, and it needs an owner in the business rather than a number typed into a spreadsheet by procurement.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2026-08-14T21:07:15Z</dcterms:created>
  <dcterms:modified xsi:type="dcterms:W3CDTF">2026-08-14T21:07:15Z</dcterms:modified>
</cp:coreProperties>
</file>