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MICROSOFT AGREEMENTS AND COPILOT · SESSION 24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Power Platform</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Sprawl, not unit price, drives most of the overspend</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Plan fit, connectors, and capacity</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Why governance is the commercial control</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 23: the same mapping discipline, a different family</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Next: security and identity closes module 5</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24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CAPACITY, AND THE TRUE UP SURPRISE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things about the layer underneath</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Dataverse capacity bills separately, and it accrues from activity rather than from purchasing.</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bills separately from seats</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Database, file, and log capacity are their own lines. A per user or per app licence does not carry unlimited storage with it, and the entitlement that comes bundled is smaller than most estates assume when they start building.</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Flows consume it silently</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Power Automate flows moving data into Dataverse consume capacity as they run. A flow written once consumes forever, on a schedule, which is the same shape as the agent arithmetic from session 18.</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Overage arrives at the true up</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Capacity overage produced unplanned true up charges in most of the estates reviewed. It is one of the most reliably surprising lines in the Microsoft estate, because nothing about the daily experience suggests a meter is running.</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Treat capacity the way session 17 treats credits: a metered line inside a per user product, reviewed monthly, with a named owner and an alert. The habit transfers directly, and it is the same habit that would have caught the Dynamics capacity line last session.</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24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GOVERNANCE BEATS LICENCE SHOPPING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controls, in order of what they return</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957260"/>
                <a:gridCol w="4251061"/>
                <a:gridCol w="4066232"/>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CONTROL</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CATCHES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EFFORT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Premium connector report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Apps that moved band without a decision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Monthly, minutes, from the admin centre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Capacity trend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Storage and log growth before the true up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Monthly, one chart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Maker inventory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Who is building what, and how many apps each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Quarterly. Feeds the per app against per user crossover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Orphaned apps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Apps whose maker has left or moved 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Quarterly. Consistently the easiest reclaim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Environment strategy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Uncontrolled sprawl across environments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Annual, and the hardest of the five to retrofit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Sprawl rather than unit price drives most overspend on this platform, which means the licensing answer is a governance answer. Four of those five controls are reports somebody runs, and none of them require a negotiation or a new tool.</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24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Power Platform spend is up 60 percent and nobody bought anything. What happened?</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pricing increase must have been applied</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Sprawl: more apps, premium connectors moving bands, and capacity accruing from flows, none of which involved a purchase decision</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Somebody bought licences without authorisation</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estate grew by 60 percent</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Every cost driver on this platform can be triggered by somebody who is not buying anything.</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On this platform, building is buying</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pricing increase must have been applied</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Sprawl: more apps, premium connectors moving bands, and capacity accruing from flows, none of which involved a purchase decision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Somebody bought licences without authorisation</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estate grew by 60 percent</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This is the defining characteristic of Power Platform as a commercial object: the people generating cost are makers rather than buyers, and none of the three main drivers passes through a purchasing decision. More apps means more per app licences or more people pushed toward per user plans. Premium connectors move bands. Flows consume Dataverse capacity on a schedule. A checks the simplest explanation, which is worth ruling out and rarely accounts for a movement of this size. C looks for a culprit where the process is the problem, and it damages the relationship with the makers whose cooperation you need for the fix. D would explain it and is usually not what happened, because platform spend routinely grows several times faster than headcount. The response is the control set, starting with the premium connector report, and the tone matters: this is a governance gap, not misconduct.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PLATFORM METHOD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steps, and none of them are a negotiation</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commercial win here is made of reports and rules rather than rates.</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One. Inventory the makers and apps</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Who builds, what they built, how many apps each, and how many people use each app. That single table drives the plan crossover, the connector risk, and the orphaned app reclaim all at once.</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Two. Surface the licensing consequence</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 rule that any app going to a wide audience gets a licence check, and a monthly premium connector report so band changes are visible when they happen rather than at the true up.</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Three. Meter the capacity</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 monthly capacity trend with a named owner and an alert, exactly as with credits in session 17. Capacity overage hit most estates reviewed, and it is entirely visible in advance to anybody looking.</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Do this with the makers rather than to them. The community that builds on this platform is usually delivering real value quickly, and the goal is to make the cost of a design choice visible at the moment of choosing, not to slow down the building.</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24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24,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3108960"/>
          </a:xfrm>
          <a:prstGeom prst="rect">
            <a:avLst/>
          </a:prstGeom>
          <a:noFill/>
          <a:ln/>
        </p:spPr>
        <p:txBody>
          <a:bodyPr wrap="square" lIns="0" tIns="0" rIns="0" bIns="0" rtlCol="0" anchor="t"/>
          <a:lstStyle/>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One. Power Platform is six independently licensed families sharing a runtime and a data layer, and most of the complexity comes from interactions between them that are not fully documented, so you model your own estate rather than reading your way to certainty.</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Two. Plan fit is a crossover calculation in both directions, and a single premium connector can move a maker and everyone using their app into a higher band, which happened to 20 to 40 percent of makers.</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Three. Sprawl rather than unit price drives most overspend, so the controls are a premium connector report, a capacity trend, and a maker inventory, none of which are negotiations and all of which are monthly or quarterly reports.</a:t>
            </a:r>
            <a:endParaRPr lang="en-US" sz="1750" dirty="0"/>
          </a:p>
        </p:txBody>
      </p:sp>
      <p:sp>
        <p:nvSpPr>
          <p:cNvPr id="6" name="Text 4"/>
          <p:cNvSpPr/>
          <p:nvPr/>
        </p:nvSpPr>
        <p:spPr>
          <a:xfrm>
            <a:off x="457200" y="525780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Security and identity closes module 5. Entra tiers, Defender, and Purview: what is bundled in E5, what is sold separately, and the overlap with tools you already own.</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24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run the two reports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Pull the premium connector list.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apps use premium connectors, and how many people use each of those apps. This is the report that most directly explains your bill.</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Chart capacity.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Dataverse database, file, and log capacity over the last twelve months against your entitlement. One chart, and the trend is the finding.</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apps per maker.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distribution, not the average. You are looking for the long tail and the heavy few, because they need different plans.</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orphans.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Apps whose maker has left or changed role, and apps with no users in ninety days. The easiest reclaim on the platform.</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one rule.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Any app going to more than a set number of users gets a licence check before release. One sentence, agreed with the platform owner.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Power Platform licensing strategy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redresscompliance.com/cio-playbook-for-microsoft-power-platform-licensing-strategy</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six families, the plan fit, connectors, and capacity in full.</a:t>
            </a:r>
            <a:endParaRPr lang="en-US" sz="1550" dirty="0"/>
          </a:p>
        </p:txBody>
      </p:sp>
      <p:sp>
        <p:nvSpPr>
          <p:cNvPr id="7" name="Shape 5"/>
          <p:cNvSpPr/>
          <p:nvPr/>
        </p:nvSpPr>
        <p:spPr>
          <a:xfrm>
            <a:off x="457200" y="2443277"/>
            <a:ext cx="11274552" cy="0"/>
          </a:xfrm>
          <a:prstGeom prst="line">
            <a:avLst/>
          </a:prstGeom>
          <a:noFill/>
          <a:ln w="9525">
            <a:solidFill>
              <a:srgbClr val="E5E7EB"/>
            </a:solidFill>
            <a:prstDash val="solid"/>
          </a:ln>
        </p:spPr>
      </p:sp>
      <p:sp>
        <p:nvSpPr>
          <p:cNvPr id="8" name="Text 6"/>
          <p:cNvSpPr/>
          <p:nvPr/>
        </p:nvSpPr>
        <p:spPr>
          <a:xfrm>
            <a:off x="457200" y="255300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44327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Dynamics 365 licensing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redresscompliance.com/microsoft-dynamics-365-licensing-guide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neighbouring family, which shares the Dataverse layer.</a:t>
            </a:r>
            <a:endParaRPr lang="en-US" sz="1550" dirty="0"/>
          </a:p>
        </p:txBody>
      </p:sp>
      <p:sp>
        <p:nvSpPr>
          <p:cNvPr id="10" name="Shape 8"/>
          <p:cNvSpPr/>
          <p:nvPr/>
        </p:nvSpPr>
        <p:spPr>
          <a:xfrm>
            <a:off x="457200" y="3423514"/>
            <a:ext cx="11274552" cy="0"/>
          </a:xfrm>
          <a:prstGeom prst="line">
            <a:avLst/>
          </a:prstGeom>
          <a:noFill/>
          <a:ln w="9525">
            <a:solidFill>
              <a:srgbClr val="E5E7EB"/>
            </a:solidFill>
            <a:prstDash val="solid"/>
          </a:ln>
        </p:spPr>
      </p:sp>
      <p:sp>
        <p:nvSpPr>
          <p:cNvPr id="11" name="Text 9"/>
          <p:cNvSpPr/>
          <p:nvPr/>
        </p:nvSpPr>
        <p:spPr>
          <a:xfrm>
            <a:off x="457200" y="353324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423514"/>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Auditing your Microsoft licence usage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redresscompliance.com/auditing-your-microsoft-license-usage-a-step-by-step-guide-to-find-savings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to produce the inventory this session depends on.</a:t>
            </a:r>
            <a:endParaRPr lang="en-US" sz="1550" dirty="0"/>
          </a:p>
        </p:txBody>
      </p:sp>
      <p:sp>
        <p:nvSpPr>
          <p:cNvPr id="13" name="Shape 11"/>
          <p:cNvSpPr/>
          <p:nvPr/>
        </p:nvSpPr>
        <p:spPr>
          <a:xfrm>
            <a:off x="457200" y="4403750"/>
            <a:ext cx="11274552" cy="0"/>
          </a:xfrm>
          <a:prstGeom prst="line">
            <a:avLst/>
          </a:prstGeom>
          <a:noFill/>
          <a:ln w="9525">
            <a:solidFill>
              <a:srgbClr val="E5E7EB"/>
            </a:solidFill>
            <a:prstDash val="solid"/>
          </a:ln>
        </p:spPr>
      </p:sp>
      <p:sp>
        <p:nvSpPr>
          <p:cNvPr id="14" name="Text 12"/>
          <p:cNvSpPr/>
          <p:nvPr/>
        </p:nvSpPr>
        <p:spPr>
          <a:xfrm>
            <a:off x="457200" y="451347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40375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Microsoft licensing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redresscompliance.com/microsoft-2025-2026-licensing-guide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the platform sits inside the wider agreement.</a:t>
            </a:r>
            <a:endParaRPr lang="en-US" sz="1550" dirty="0"/>
          </a:p>
        </p:txBody>
      </p:sp>
      <p:sp>
        <p:nvSpPr>
          <p:cNvPr id="16" name="Shape 14"/>
          <p:cNvSpPr/>
          <p:nvPr/>
        </p:nvSpPr>
        <p:spPr>
          <a:xfrm>
            <a:off x="457200" y="5383987"/>
            <a:ext cx="11274552" cy="0"/>
          </a:xfrm>
          <a:prstGeom prst="line">
            <a:avLst/>
          </a:prstGeom>
          <a:noFill/>
          <a:ln w="9525">
            <a:solidFill>
              <a:srgbClr val="E5E7EB"/>
            </a:solidFill>
            <a:prstDash val="solid"/>
          </a:ln>
        </p:spPr>
      </p:sp>
      <p:sp>
        <p:nvSpPr>
          <p:cNvPr id="17" name="Text 15"/>
          <p:cNvSpPr/>
          <p:nvPr/>
        </p:nvSpPr>
        <p:spPr>
          <a:xfrm>
            <a:off x="457200" y="549371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538398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Common Microsoft licensing mistakes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redresscompliance.com/common-microsoft-licensing-mistakes-to-avoid</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Several of them are sprawl rather than purchasing errors.</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24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Six families, not one product.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Power Apps, Power Automate, Power BI, Power Pages, Copilot Studio, and Dataverse. Each licensed independently, and customers commonly buy three to five together.</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plan choice.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Per app for long tail makers, per user for heavy makers, pay as you go for sporadic apps. Mismatch left licences stranded on both sides.</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connector trap.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single premium connector can pull a maker into a higher band. Premium connector use pulled 20 to 40 percent of makers into a band their app did not justify.</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capacity surprise.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Dataverse capacity bills separately, and overage produced unplanned true up charges in most estates reviewed.</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real lever.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Governance beats licence shopping. Sprawl rather than unit price drives most overspend, which makes this a control problem before it is a purchasing one.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SIX FAMILIES, ONE PLATFORM</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things that create the complexity</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families share a runtime, a data layer, and an admin centre, and are licensed entirely separately.</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Each family licenses independently</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Power Apps, Power Automate, Power BI, Power Pages, Copilot Studio, and Dataverse each have their own SKU structure, their own metering, and their own renewal characteristics. There is no single Power Platform licence to reason about.</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interactions are the cost</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Power Apps consuming premium connectors create per app licence requirements. Power Automate flows moving data into Dataverse consume capacity. Power BI dashboards embedding Power Apps objects need capacity as well as the app licence.</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interactions are not fully documented</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Those cross family effects are not always set out in the licensing guide, which means the way to discover them is to model your own estate rather than to read your way to certainty.</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This is the part of the Microsoft estate where cost is created by people who are not buying anything. A maker adds a connector, a flow writes to a data store, and the licence position changes without a purchase order existing anywhere in the process.</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24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PLAN CHOICE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shapes, and what each one is for</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545867"/>
                <a:gridCol w="4182495"/>
                <a:gridCol w="4546190"/>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PLAN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BEST FIT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WATCH OUT FOR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Per app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Long tail makers running one or two apps, around 5 dollars per user per app per month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Counting apps as they multiply. Three apps and the maths inverts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Per user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Heavy makers working across many apps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Paying for rights that are never used on a light population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Pay as you go</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Sporadic or seasonal apps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Unbudgeted metered spikes, with the session 17 discipline applying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Dataverse capacity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Every estate, whether or not anybody planned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Overage at the true up, which hit most estates reviewed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Premium connectors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Not a plan, a trigger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One connector can move a maker into a higher band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Per app against per user is a crossover calculation exactly like the edition crossover in session 22, and the mismatch was found in both directions: per app licences stranded on makers who had grown into many apps, and per user licences bought for people running a single form.</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24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department has 60 makers, most running one app each, and 4 running eight apps apiece. What is the licence shape?</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Per user plans for all 64, for simplicity</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Per app for the long tail and per user for the four heavy makers, because the crossover runs the other way for each group and one policy strands licences on both sides</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Per app for all 64</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Pay as you go for everyone</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Two populations with opposite profiles. Ask what a single policy would cost each of them.</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Two populations, two plans, and the crossover decides the boundary</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Per user plans for all 64, for simplicity</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Per app for the long tail and per user for the four heavy makers, because the crossover runs the other way for each group and one policy strands licences on both sides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Per app for all 64</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Pay as you go for everyone</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This is the mix argument again, and by session 24 the shape should be recognisable: two populations with opposite profiles, and a single policy that is wrong for one of them whichever way you choose. A buys unlimited app rights for sixty people running one app each. C stacks per app licences on four people running eight apps apiece, which inverts the arithmetic somewhere around the third app. Plan mismatch left licences stranded on both sides in the estates reviewed, and it is usually a mismatch in both directions inside the same organisation, because the plan was chosen once and the population changed afterwards. D is genuinely useful for sporadic or seasonal apps and it is not a default, because unbudgeted metered spikes are the trade you accept for that flexibility, and everything from session 17 applies. Run the crossover, draw the boundary, and re run it annually as makers grow.</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PREMIUM CONNECTOR TRAP</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about the connector that changes the band</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connector is enough.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single premium connector in a single app can pull the maker, and the users of that app, into a higher licence band. It is a threshold rather than a gradient.</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happened to 20 to 40 percent of makers.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Premium connector use pulled that share of makers into a higher band than their app justified, across the reviews behind this session.</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Nobody experiences it as a purchase.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maker picks a connector from a list to solve a problem. There is no price beside it in that moment and no approval step, which is exactly the agent problem from session 18.</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alternative often exists.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Many premium connector uses have a standard connector route that is slightly less convenient and does not change the band. That trade is invisible unless somebody surfaces it.</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is discoverable centrally.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admin centre can show which apps use premium connectors. That report, run monthly, is most of the control, and almost nobody runs 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maker adds a premium connector to a widely used app. What changes?</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until the next renewal</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licence requirement for that app changes immediately, and everyone using it may need a higher band, which is a cost created by a design choice rather than a purchase</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Only the maker's own licence is affected</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connectors are included in all plans</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Ask how many people use that app, because the answer scales with them.</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consequence scales with the app's users, not with the maker</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until the next renewal</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licence requirement for that app changes immediately, and everyone using it may need a higher band, which is a cost created by a design choice rather than a purchase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Only the maker's own licence is affected</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connectors are included in all plans</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C is the intuition that makes this so expensive, because it feels like a maker's decision affecting a maker's licence, and the requirement actually attaches to the app and therefore to its user population. One person's design choice on a Tuesday afternoon can change the licence band for several hundred people, and nothing in the experience signals that. A confuses when you get billed with when the requirement arises: the entitlement changes immediately and the invoice catches up at the true up, which is where the surprise comes from. D is simply incorrect, and it is a common belief because the connector list does not distinguish visually in a way anybody notices. The control is a monthly premium connector report from the admin centre, and a rule that widely used apps get a licence check before a premium connector goes into production.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2026-08-14T16:42:45Z</dcterms:created>
  <dcterms:modified xsi:type="dcterms:W3CDTF">2026-08-14T16:42:45Z</dcterms:modified>
</cp:coreProperties>
</file>