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Dynamics 365</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Not one product with one price, but a family of applications with a ladder underneath them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Base, attach, and Team Members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20 to 30 percent of full seats should not be full seats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15: the persona model, which this reuses directly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Power Platform</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BILLS ON TOP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layers above the application licence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is priced separately and each one is routinely assigned more widely than it is used.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Copilot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Priced on top of the base application, and everything from module 4 applies unchanged: measure active use, license by persona, and expand on evidence. Add ons were assigned org wide in about 40 percent of cases with real use under half the assigned seats.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Premium tiers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Enhanced versions of an application, sold as an uplift. The test is the same as the E3 to E5 test from session 12: which specific capabilities are being used, by whom, and what would be switched off if you bought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Capacity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Storage, database, and add on capacity, accruing quietly with usage and surfacing at the true up. This is a consumption line inside a per user product, and it needs the monthly review habit from session 17 rather than an annual surprise.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across all three should be familiar by now. A per user product acquires layers that are not per user, they are assigned by default rather than by evidence, and they arrive on the bill at a moment when the decision to buy them is already several months old.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SPRAWL AT RENEWAL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reconcile before the conversation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CHECK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ARE LOOKING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FINDING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Base against attach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holding two full base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Attach eligibility never applied to multi application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against Team Members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seats doing light participation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30 percent of full base seats sit too 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Team Members boundary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Rights used against rights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estate in three assigned beyond the published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Add on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Assigned seats against active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Org wide assignment in 40 percent of cases, use under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Leavers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users who have left or changed role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Seats billing with nobody attached to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Five queries, and all five run against data you already hold. The reason this rarely happens is not difficulty. It is that Dynamics usually sits with a business application team while the licence bill sits with procurement, and the reconciliation belongs to whoever is willing to ask for both lists.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Dynamics renewal quote assumes flat seat counts. Your usage data says 26 percent of full seats do attach level work. What do you table?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flat renewal, seat counts are hard to change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 mapped licence mix built from the transaction evidence, priced beside the flat quote, because that reduction changes what you buy and therefore survives the discount conversation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demand for a deeper discount on the flat quote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move to CSP to get better pricing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is the session 11 mix argument arriving in a different product family.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 map the mix, then discuss the rate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flat renewal, seat counts are hard to change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re mapped licence mix built from the transaction evidence, priced beside the flat quote, because that reduction changes what you buy and therefore survives the discount conversation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demand for a deeper discount on the flat quote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move to CSP to get better pricing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mix argument from session 11 arriving in a new product family, and it works the same way: a change to what you buy survives the discount conversation because it is not a concession anybody can trade back. Twenty six percent of full seats sitting a rung too high, on a ladder with a wide gap between rungs, is a larger number than any discount you will negotiate on the flat quote. C accepts the seat count and argues about the rate, which is the session 10 error. A treats the mix as fixed, and named user licensing is one of the easier things to change at a renewal boundary precisely because it is per user. D is a real option worth evaluating on its own terms, and it is a vehicle question rather than an answer to this one: moving the wrong licence mix to a different purchasing channel buys the wrong mix somewhere else.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DYNAMICS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reusing work you have already done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If you built the persona model in session 15, most of this is an extension of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List the transactions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user, what they actually do in each application: create, edit, approve, read. That transaction list is what maps a person to a rung, and it is the only defensible basis for a Team Members assignment.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Map to the ladder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user to exactly one rung per application, with attach applied wherever somebody holds a qualifying base. Name the exceptions rather than leaving a residue, exactly as in the licence mix model.</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Reconcile the add ons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Premium, and capacity against measured use. This is module 4's method applied to a different product, and the 40 percent org wide assignment figure suggests where it will land.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Give this the same fortnight you gave the Microsoft 365 mix model, and expect a similar shape of answer: a defensible reduction that holds for the term, plus one or two compliance corrections that are worth making before somebody else finds them.</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Dynamics 365 is a family of applications licensed per named user per application, where the first is a base licence and any additional qualifying application is a much cheaper attach, so two full bases on one user is a pricing error rather than a requirements error.</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Between 20 and 30 percent of full base seats were doing work an attach or Team Members licence covered, while one estate in three had Team Members assigned beyond its published use rights, and both come from the same absence of a transaction level mapping.</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Copilot, Premium, and capacity all bill on top, add ons were assigned org wide in about 40 percent of cases with real use under half, and capacity behaves like a consumption line that needs a monthly review rather than an annual surprise.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Power Platform. Per app, per user, and capacity, and the premium connector that quietly moves a maker into a higher band.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audit the ladder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double bases.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holding two or more full base licences. Check each for attach eligibility. This query alone often pays for the hour.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transaction profile.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one application, what each user actually does. Create, edit, approve, or read only.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Team Members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the published use rights, then compare against those transactions. Note anything outside the boundary.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add on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and Premium assigned seats against active users. Expect a gap, and quantify 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leavers query.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licences held by people who have left or changed role. Reclaim them, then find out why nobody did.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Dynamics 365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redresscompliance.com/microsoft-dynamics-365-licensing-guide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model, the per user maths, and where buyers overpay.</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Dynamics 365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redresscompliance.com/common-dynamics-365-licensing-mistakes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patterns in this session, with the detail behind them.</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Dynamics 365 contracts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redresscompliance.com/cio-playbook-negotiating-microsoft-dynamics-365-contracts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Taking the re mapped mix into the commercial conversation.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Dynamics 365 in EA against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redresscompliance.com/dynamics-365-licensing-in-enterprise-agreements-ea-vs-csp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vehicle question, which is separate from the mix question.</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Dynamics 365 renewals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redresscompliance.com/dynamics-365-licensing-renewals-cio-playbook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reconciliation, in the order to run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per named user, per application, per month. The first qualifying application is a base licence and the second is a much cheaper attach.</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base, attach, and Team Members. Team Members is cheap precisely because its use rights are deliberately narrow, which is where the compliance risk sits.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overpayment.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Between 20 and 30 percent of full base seats were doing work that an attach or a Team Members licence covered.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exposure.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one estate in three had Team Members assigned beyond its published use rights, which is a quiet compliance problem rather than a cost one.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add 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Premium tiers, and capacity all bill on top of the base application, and add ons were assigned org wide in about 40 percent of cases with real use under half.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IT IS ACTUALLY LICENSED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structural facts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Get these right and the bill is reasonable. Get them wrong and you pay full price for seats that should cost a fraction.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family, not a product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Dynamics 365 is a set of applications, each licensed per named user, per application, per month. Talking about a Dynamics licence in the singular is the first step toward a quote nobody can check, and it happens constantly in internal conversation.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Base and attach</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first full price application a user holds is the base licence. Any additional qualifying application that same user needs is an attach licence at a much lower monthly rate, provided the first one qualifies as a base.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Product Terms govern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Use rights come from the Microsoft Product Terms, not from a sales summary, a deck, or a helpful email. That distinction matters most on Team Members, where the boundary is narrower than people assume.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whole commercial question in this session reduces to one thing: does the licence each person holds match the work each person does. That is the persona exercise from session 15, applied to a product family where the price gap between adjacent rungs is very large.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LICENCE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rungs, and a wide gap between them</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RUNG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COVERS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BELONGS ON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base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Complete use rights for one application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whose primary job runs in that application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Attach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second qualifying application on a user who holds a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Anyone genuinely working across two applications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Team Members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Light, read mostly and basic write tasks across applications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Occasional participants, approvers, and readers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Above the ladder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Premium tiers and Copilot, priced on 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where measured use supports it, per module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Beside the ladder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Capacity: storage, database, and add on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Everyone, invisibly, until the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Team Members is cheap because its use rights are deliberately narrow, and that is the trade. It is the correct licence for a large population and the wrong licence the moment somebody uses it for work it does not cover, which is a line drawn in the Product Terms rather than in the interface.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user holds full base licences for two Dynamics applications. What is likely wrong?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they need both applications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second should almost certainly be an attach licence at a much lower rate, since attach exists precisely for a user who already holds a qualifying base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should be downgraded to Team Members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base licences on one user is a compliance breach</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need for both applications is not in question. The price paid for the second one 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bases on one user is a pricing error, not a requirements error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they need both applications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second should almost certainly be an attach licence at a much lower rate, since attach exists precisely for a user who already holds a qualifying base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should be downgraded to Team Members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Two base licences on one user is a compliance breach</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Nothing about the requirement is wrong here, which is what makes this pattern so persistent: the user genuinely needs both applications and the licensing genuinely covers them. It just costs considerably more than it needs to. Attach pricing exists for exactly this case, and it is applied by whoever assembles the order rather than discovered by the user, so nobody in the business ever notices. D is worth correcting directly because it comes up: holding two base licences is not a breach, it is simply an expensive way to be compliant, and confusing overpayment with exposure sends the analysis in the wrong direction. C is the opposite overreach, moving somebody with genuine two application needs onto a licence built for light participation, which creates the compliance problem D imagined. Check every multi application user for attach eligibility. It is one query and it is often the largest single line in a Dynamics saving.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ESTATES OVERPAY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patterns from the benchmarked estates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Full seats doing attach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Between 20 and 30 percent of full base seats were doing work an attach or Team Members licence covered. This is the headline number of the session.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Team Members stretched too far.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one estate in three had Team Members assigned beyond its published use rights. That is exposure rather than saving, and it usually arrived by helpfulness rather than by intent.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ons assigned org wide.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and Premium add ons were assigned across the organisation in about 40 percent of cases, with real use under half the assigned seats.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still holding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user licensing means an unreclaimed seat bills indefinitely. The joiners process is always built. The leavers process frequently is not.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nobody watches.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Storage and database capacity accrues quietly and appears at the true up, which is the same shape as the Dataverse problem in next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administrator assigned Team Members to 200 warehouse staff who now enter goods receipts. Is that safe?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Team Members allows basic write tasks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Check the Product Terms against the specific transactions, because Team Members use rights are deliberately narrow and one estate in three had it assigned beyond them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warehouse staff always need full licences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they use it for under an hour a day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question is not how much they use it. It is which specific rights the work requires.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Team Members is defined by what you do, not how long you do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Team Members allows basic write tasks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Check the Product Terms against the specific transactions, because Team Members use rights are deliberately narrow and one estate in three had it assigned beyond them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warehouse staff always need full licences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they use it for under an hour a day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reasoning that produced the finding in one estate out of three. Team Members does allow some basic write activity, and the boundary is set by which specific scenarios are permitted rather than by a general sense of lightness, so the only way to answer this is to read the actual entitlement against the actual transactions those 200 people perform. D is the most common misconception in this whole area and it is worth naming clearly: there is no time based threshold. Occasional use of a right you do not hold is still use of a right you do not hold. C is the overcorrection that costs real money, because a genuine light participant population is exactly what Team Members exists for and defaulting them all to full licences discards the saving the ladder is designed to give you. Read the terms, list the transactions, and put the mapping in writing where the administrator assigning licences can see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2026-08-14T16:42:45Z</dcterms:created>
  <dcterms:modified xsi:type="dcterms:W3CDTF">2026-08-14T16:42:45Z</dcterms:modified>
</cp:coreProperties>
</file>