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22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Windows, servers, and core licensing</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same host can cost wildly different amounts depending only on how it is licensed</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Per core maths, minimums, and editions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Azure Hybrid Benefit, the largest single saving here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9: Software Assurance, which gates most of this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Dynamics 365</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22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AZURE HYBRID BENEFIT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to be exact about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It is an entitlement reuse, not a discount code, and the difference matters at audit.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does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It applies Windows Server and SQL Server licences you already own, with Software Assurance, to Azure compute. Azure keeps charging for infrastructure and removes the embedded software licence cost, which is how the 40 to 80 percent reduction arises.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qualifies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Windows Server Datacenter or Standard with SA, SQL Server Enterprise or Standard core licences with SA, and certain qualifying subscriptions. Each licence covers specific core or virtual machine entitlements rather than unlimited use.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the toggle means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Switching the benefit on is an attestation that you hold a covered licence with active SA. It is a compliance statement rather than a checkbox, and an auditor can ask you to prove it later, which they do.</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Dual use of the same licence on premises and in Azure is permitted only within set limits. Applying the benefit to virtual machines without matching Software Assurance was one of the recurring findings across the estates reviewed, and it creates exposure quietly, one toggle at a time.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22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THE MONEY ACTUALLY IS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reviews found, and what it was worth</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091409"/>
                <a:gridCol w="3818800"/>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FINDING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COMMON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WAS WORTH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Eligible licences sat unused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Most estates reviewed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20 to 50 percent of available savings left on the table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SQL cores are the big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Consistently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Often 50 to 70 percent of the workload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Benefit applied without SA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Recurring finding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Exposure rather than saving. An audit issue in waiting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Wrong edition for density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Common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Standard stacked where Datacenter was cheaper, per host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Minimums ignored in the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Very common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licence position that does not survive first contact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first two rows together. Azure Hybrid Benefit was either underused or misapplied in most of the estates reviewed, and the single largest concentration of value sat in SQL Server cores, which is where an afternoon of work returns more than a quarter of negotiation on most of this course's other topics.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team enabled Hybrid Benefit across a set of Azure SQL virtual machines. What must exist for that to be safe?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the toggle is available in the portal so the right must exist</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Owned qualifying licences with active Software Assurance, tracked entitlement by entitlement, because the toggle is an attestation you may be asked to prove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Azure subscription in good standing</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Approval from the Azure administrator</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you would show an auditor who asked why that toggle was 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portal lets you make a claim. It does not verify it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the toggle is available in the portal so the right must exist</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Owned qualifying licences with active Software Assurance, tracked entitlement by entitlement, because the toggle is an attestation you may be asked to prove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Azure subscription in good standing</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Approval from the Azure administrator</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is the assumption that produced one of the recurring findings in these reviews: benefit applied to virtual machines without matching Software Assurance. The portal will let you switch it on. Nothing checks your entitlement at the moment you do, and that absence of friction is precisely what makes it dangerous, because a saving appears immediately and the exposure appears years later during an audit. C and D describe permissions to operate the platform rather than rights to the software, and conflating those two is the underlying error in all three wrong answers. What you need is a tracked entitlement position: which licences, how many cores, whose SA is current, mapped to which resources have the benefit enabled. That mapping is the artefact, and estates that hold it claim more benefit rather than less, because they can see what is still unused.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SERVER ESTATE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steps, and the first one is usually missing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This is inventory work, and it pays better per hour than almost anything else in this course.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Build the entitlement position</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What you own, at what core counts, with SA current or not, per product. Not what is deployed, what is owned. Most estates can produce a deployment inventory in a day and an entitlement position in a month, and the second one is the one that decides everything here.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Map benefit to entitlement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Every Azure resource with Hybrid Benefit enabled, matched to a specific owned licence with active SA. Unmatched resources are exposure and unmatched licences are unclaimed savings, and both appear in the same exercise.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Run the edition crossover</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Per host, virtual machine density against the Standard stacking cost and the Datacenter cost. A short calculation per host, and on a large estate it routinely moves more money than the discount conversation does.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Do this before any Azure migration wave rather than after it, because a migration that lands without the entitlement position in hand either forfeits Hybrid Benefit or claims it without proof, and both of those are decided in the weeks when nobody is thinking about licensing.</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22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22,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Windows Server and SQL Server license per physical core with a 16 core host minimum and a 4 vCPU virtual machine minimum, so a position taken from a configuration report is wrong before anybody argues about it.</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Edition decides virtualisation rights, Standard covering two virtual machines per licence and Datacenter unlimited, so the correct edition is a per host calculation from density rather than an estate wide policy.</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Azure Hybrid Benefit can cut Azure compute cost by 40 to 80 percent with SQL cores carrying the largest share, and it was underused or misapplied in most estates reviewed, which makes the entitlement position the highest return artefact in this part of the stack.</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Dynamics 365. The metric families, the base and attach structure, and the sprawl that shows up at renewal.</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22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check the toggles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benefit claims.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Azure resource with Hybrid Benefit enabled. One list, from the portal, which takes minutes.</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Match them to entitlement.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each one, which owned licence covers it and is its SA current. Anything you cannot match is a question, not a saving.</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unused.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Eligible Windows and SQL licences with SA that are not being applied anywhere. Most estates have some. Some have a lot.</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Apply the minimums.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one host and recount it properly at the 16 core and 4 vCPU floors. Compare with what your inventory said.</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one crossover.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densest host: stacked Standard licences against a single Datacenter licence. One calculation, and it often generalises.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Azure Hybrid Benefit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redresscompliance.com/azure-hybrid-benefit-windows-sql-guide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qualifies, the rules, the pitfalls, and the savings model.</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Licensing Windows Server and SQL Server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redresscompliance.com/licensing-for-windows-server-and-sql-server-a-practical-guide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per core maths, editions, virtualisation rules, and licence mobility.</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Azure Hybrid Benefit optimisation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redresscompliance.com/microsoft-azure-hybrid-benefit-optimisation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Finding the benefit that is eligible and unclaimed.</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Windows and SQL licensing in hybrid environments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redresscompliance.com/cio-playbook-best-practices-for-microsoft-windows-server-and-sql-server-licensing-in-hybrid-environments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governance around a split on premises and cloud estate.</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Compliance pitfalls in SQL Server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redresscompliance.com/avoiding-common-compliance-pitfalls-in-sql-server-licensing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findings come from, which is mostly counting.</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22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per core model.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Windows Server and SQL Server are licensed per physical core, with a 16 core minimum per host and a 4 vCPU minimum per virtual machine.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Editions decide virtualisation.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Standard licenses two virtual machines per licence. Datacenter licenses unlimited virtual machines. That single choice moves the cost of a dense host enormously.</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Software Assurance gates everything.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Hybrid Benefit, licence mobility, and unlimited SQL virtualisation all require SA, which is why session 9's audit is a prerequisite for this one.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Hybrid Benefit is the big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can cut Azure compute cost by 40 to 80 percent, and SQL Server cores carry the largest single saving, often 50 to 70 percent of the workload cost.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it is routinely wasted.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Eligible Windows and SQL licences sat unused in most estates reviewed, leaving 20 to 50 percent of the available savings on the table.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PER CORE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facts that decide the arithmetic</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This is a counting model, and the counting rules are where the cost is decided.</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Per physical core, not per server</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Both Windows Server and SQL Server license the physical cores in the host. A bigger host costs more even if the workload on it is identical, which makes hardware refresh a licensing decision as much as an infrastructure one.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Minimums apply regardless of use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Every host carries a 16 core minimum, and every virtual machine carries a 4 vCPU minimum. A small host is licensed as though it were a 16 core host, and a 2 vCPU virtual machine is licensed as though it had 4.</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edition changes the model</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It is not simply a price difference. Windows Server Standard licenses two virtual machines per licence while Datacenter licenses unlimited, so the correct edition depends entirely on virtual machine density per host.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practical consequence is that the same physical host can land at very different total costs depending only on licensing posture: edition, density, and whether Software Assurance is attached. None of those are technical decisions and all of them are usually made by technical people.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22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MINIMUMS AND EDITIONS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are actually counting</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RULE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SAYS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MEANS IN PRACTICE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16 core host minimum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host licensed to at least 16 cores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Small hosts are overpriced per workload. Consolidation pays twice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4 vCPU VM minimum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virtual machine to at least 4 vCPU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Fleets of small virtual machines cost more than their size suggests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Windows Standard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Two virtual machines per licence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Fine at low density. Expensive to stack licences on a dense host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Windows Datacenter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Unlimited virtual machines on the licensed host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right answer above a certain density. Find your crossover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SQL Enterprise plus SA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Unlimited virtualisation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largest single lever on a virtualised SQL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There is a crossover point on every host where stacking Standard licences stops being cheaper than one Datacenter licence, and it is a straightforward calculation from your own core counts and virtual machine density. Most estates have never run it, and most estates have hosts on the wrong side of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run a host with 12 physical cores hosting three small virtual machines of 2 vCPU each. What are you licensing?</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12 cores and 6 vCPU, as configured</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16 core minimum on the host, and each virtual machine counted at the 4 vCPU minimum, so the configured numbers understate the licensed position in both directions</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12 cores only, virtual machines do not count separately</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One server licence, since it is a single host</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Both minimums are in play at once. Apply each in turn.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minimums are the point, and they apply simultaneously</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12 cores and 6 vCPU, as configured</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16 core minimum on the host, and each virtual machine counted at the 4 vCPU minimum, so the configured numbers understate the licensed position in both directions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12 cores only, virtual machines do not count separately</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One server licence, since it is a single host</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is what the infrastructure inventory will tell you, and it is exactly why licensing positions built from a CMDB export come out wrong. The host licenses at 16 cores even though only 12 exist, and each 2 vCPU virtual machine counts at the 4 vCPU floor. Both minimums apply, and they apply independently of what the hardware is doing. C misses that virtualisation rules interact with the core count through the edition, which is the next slide. D is the pre 2016 intuition, and per server licensing has not been the model for a long time, yet it persists in conversation more than any other outdated idea in this part of the stack. The habit worth building: never quote a licence position from a configuration report without applying the minimums first, because the gap between those two numbers is where compliance findings live.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VIRTUALISATION IS THE WHOLE GAME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rules that move the cost line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Density decides the edition.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Standard covers two virtual machines per licence, Datacenter covers unlimited on that host. Run the crossover per host rather than adopting one edition as policy.</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SQL Enterprise plus SA unlocks unlimited virtualisation.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 a densely virtualised SQL estate this is the single largest lever available, and it only exists while Software Assurance is current.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Licence mobility reaches other clouds.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SQL Server can move to authorised clouds including AWS, GCP, and Alibaba where the licence carries Software Assurance. That is a genuine competitive lever in an Azure negotiation.</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Moving workloads moves the licence.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virtual machine that migrates between hosts can change what has to be licensed. Cluster level movement rules are the most common source of accidental non compliance here.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Software Assurance gates most of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Hybrid Benefit, mobility, and unlimited virtualisation all require SA. Dropping SA on a virtualised server estate removes three levers at once, which is the nuance session 9 promised.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Finance proposes dropping Software Assurance on a heavily virtualised SQL estate to save the annual percentage. What do you say?</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Agree, the estate is stable and rarely upgraded</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removes unlimited virtualisation, Hybrid Benefit, and licence mobility at once, so the saving has to be tested against three lost levers rather than against upgrade rights alone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Disagree, SA should never be dropped</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Agree, but only for Windows Server and not SQL</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Session 9 said SA is decided by workload. This is that principle meeting a virtualised estate.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On a virtualised SQL estate, SA is buying three things at once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Agree, the estate is stable and rarely upgraded</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removes unlimited virtualisation, Hybrid Benefit, and licence mobility at once, so the saving has to be tested against three lost levers rather than against upgrade rights alone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Disagree, SA should never be dropped</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Agree, but only for Windows Server and not SQL</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is the reasoning from the CFO question in session 9, and on a desktop estate it is often right. On a virtualised SQL estate it is usually wrong, because upgrade rights are the least valuable thing SA is doing there. Unlimited virtualisation on SQL Enterprise, Hybrid Benefit for anything heading to Azure, and licence mobility to other clouds all disappear together, and the last of those also removes a competitive lever you would want in an Azure negotiation. C is the reflex this course argues against in the opposite direction and it is no better for being cautious. D is the interesting answer, because it is the right shape: the decision belongs per workload and per product rather than as an estate wide policy, and Windows and SQL genuinely have different profiles. It is only wrong as stated because it reaches that conclusion without the arithmetic. Price the three lost levers, then decide.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2026-08-14T16:42:44Z</dcterms:created>
  <dcterms:modified xsi:type="dcterms:W3CDTF">2026-08-14T16:42:44Z</dcterms:modified>
</cp:coreProperties>
</file>