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Azure commitments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most consequential and least scrutinised number in the whole agreement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Sizing a commitment from trailing actuals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shortfall risk, and who watches 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consumption pricing and the metered layer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Windows, servers, and core licensing</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UP IS EASY, DOWN IS HARD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consequences of a one way door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Increases mid term are straightforward. Decreases are a negotiation you may not win.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Conservative sizing is cheap insurance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If you undershoot, you increase, and increasing is easy because it is more revenue. If you overshoot, you are asking to be released from a promise, and that is a favour rather than a transaction. The asymmetry should decide your initial number on its own.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is not worth the lockup</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larger commitment buys a better rate, and the arithmetic only works if you consume it. Model the shortfall scenario beside the discount scenario, both at your own numbers, and put them side by side in the paper.</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Ramps exist and go unrequested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low first year floor stepping up across the term matches how migrations actually land. Buyers without ramp terms overcommitted by 15 to 25 percent in year one, which is a pure sequencing loss and entirely avoidable.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a reduction right anyway. It is rarely given in full and it is occasionally given in part, and the version you are most likely to get, a right to re baseline once mid term against actual consumption, is worth having and is almost never requested.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BURN DOWN 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monthly review looks like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000647"/>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TRACK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AGAINST WHAT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TRIGGERS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to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straight line to the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Above the line, keep going. Below it, act now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Projected term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committed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gap forecast is a mid term negotiation, not a year 3 problem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Eligible spend not yet counted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eligibility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Marketplace purchases that should be inside the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Workloads scheduled but not landed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planned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slipped migration is a shortfall in slow motion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named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standing monthly slot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above happens without this row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named finance or procurement owner tracking burn down monthly is the whole control, and it is one recurring meeting with one chart. The estates that did this did not have shortfall surprises. That is not a sophisticated finding, and it is the difference between two very different term ends.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burn down chart at month 20 of 36 projects a 12 percent shortfall.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cloud consumption is volatile and it may recover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Act now: check eligible marketplace spend that is not being counted, pull forward funded workloads, and open a mid term conversation while there is still term left to renegotiate against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shortfall payment as the cost of the discount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Increase consumption artificially to meet the floor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Sixteen months is enough time for three of these four to be genuine options.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shortfall seen early is a negotiation. Seen late it is an invoice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cloud consumption is volatile and it may recover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Act now: check eligible marketplace spend that is not being counted, pull forward funded workloads, and open a mid term conversation while there is still term left to renegotiate against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shortfall payment as the cost of the discount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Increase consumption artificially to meet the floor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Sixteen months of term remaining is a real position. Start with the cheapest move, which is checking whether eligible marketplace spend is already being made and simply not counted, because that was missed in roughly two out of five estates and it costs nothing to correct. Then pull forward funded work that was scheduled late. Then, with those two done and the residual gap known, open the conversation, because a vendor would rather restructure a live commitment than collect a shortfall from a customer they intend to renew. A is the reasoning that turns a 12 percent gap at month 20 into a settled fact at month 36. C accepts a payment for nothing while the term is still running and the levers are still available. D is the worst answer here: consuming for the sake of the meter converts a shortfall payment into the same money spent on infrastructure nobody needed, and it usually persists past the term.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COMMITMENT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third is the one that gets skipped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Sizing discipline before signature, governance after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Build from actuals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Trailing twelve months, plus funded growth with owners and dates, plus eligible marketplace spend, minus a heavy discount on anything speculative. That is your number, and the vendor's model is an input to compare against it rather than a starting point to negotiate down from.</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Buy the shape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low first year floor with a ramp across the term, and ask for a mid term re baseline right. Buyers without ramp terms overcommitted by 15 to 25 percent in year one, and the ramp costs nothing to request while the commitment is still being set.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Name the owner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person in finance or procurement, a monthly slot, and a burn down chart against the commitment curve. This is the step that goes missing in about 60 percent of cases and it is the one that converts every other decision here into something you can still influence.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also connects back to module 4. Copilot pay as you go decrements the Azure commitment, so your AI consumption is part of the burn down picture, and the two lines should be reviewed in the same meeting rather than by two teams who never compare notes.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MACC is a spend floor rather than a budget, and an unmet commitment converts to a shortfall payment, which makes sizing discipline the whole game and the discount a secondary consideration.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Size from trailing twelve month actuals plus genuinely funded growth plus eligible marketplace spend, because forward models overran trailing consumption by 22 to 38 percent and more than half of initial commitments were oversized by 15 to 30 percent.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Increases are easy and decreases are hard, so commit low, ask for a ramp, and name one owner to track burn down monthly, which is the control missing in about 60 percent of cases.</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Windows, servers, and core licensing. Core based licensing, CALs, and Azure Hybrid Benefit: the on premises estate that still funds a large part of the bill.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find your burn down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committed number, the term, and the end date. If it takes more than a day to establish, that is finding number one.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Plot consumption to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Actual spend against a straight line to the commitment. One chart. You will know within minutes whether you have a problem.</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marketplace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you making eligible marketplace purchases that are not being counted? Two out of five estates were.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unlanded workloads.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in the sizing model that has not migrated yet, with its planned date. Those are your shortfall in slow motion.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one monthly slot. If nobody owns it today, propose yourself and put the first meeting in the calendar this week.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Azure MACC sizing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redresscompliance.com/microsoft-azure-macc-sizing-guide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sizing method, eligibility, and burn down governance.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MACC commit to consume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redresscompliance.com/azure-macc-commit-to-consume-negotiation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itself, including ramps and shortfall terms.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MACC mid term renegotiation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redresscompliance.com/azure-macc-mid-term-renegotiation-playbook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when the burn down chart shows a gap with term remaining.</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and the Azure commitment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redresscompliance.com/copilot-credits-macc-azure-commitment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AI consumption line interacts with the commitment.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Azure licensing and cost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redresscompliance.com/azure-licensing-and-cost-optimization-a-cios-playbook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side, which is what the commitment is a promise about.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contractual spend floor. You promise to consume a set Azure amount over the term, and Microsoft prices the relationship around that promise.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core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shortfall payment when you commit to more than you consume. The discount is easy to celebrate at signature and the shortfall is easy to forget until the term closes.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to size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Trailing twelve month actuals plus funded growth, with speculative workloads discounted heavily. Not the account team's forward model.</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Eligible marketplace purchases can count toward the commitment, and that was missed in roughly two out of five estates, which changes the sizing arithmetic.</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Who watches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named owner tracked burn down in about 60 percent of cases, so shortfall risk surfaced only near term end, when nothing can be done about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MACC ACTUALLY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that decide how you treat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 looks like a discount mechanism. It behaves like a debt.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spend floor, not a budget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 promise to consume a set Azure amount over the term, and Microsoft prices the relationship around that promise. A budget is a limit you try not to exceed. A floor is an amount you have to reach, which is the opposite discipline and it catches people out.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Terms run one to five years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Usually with an annual or a full term number. The longer the term the more the forecast is doing, and forecasts about cloud consumption three years out are not the same kind of object as forecasts about seat counts.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Unmet commitment converts to a payment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That is the shortfall. Money paid for consumption that never happened, at the end of a term, with nothing received for it. This is why sizing discipline is the whole game and the discount is a secondary consideration.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Across roughly 25 to 35 Microsoft enterprise agreements carrying an Azure consumption commitment, this was the most consequential and least scrutinised figure in the deal. It gets negotiated in a fraction of the time spent on seat rates that are worth a fraction of the money.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 IT FROM YOUR OWN DATA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build, line by line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000647"/>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TO TREAT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Trailing 12 month actuals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foundation. Take it as read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is the only number in the model that already happened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Funded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it, where a budget and an owner exist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Funded means somebody has the money, not that somebody has the intention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Speculative workloads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 heavily, or exclude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Migration plans slip, and a slipped migration is a shortfall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Eligible marketplace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it, and check the eligibility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Missed in roughly 2 of 5 estates, and it counts toward the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vendor forward model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Treat as an input, never as the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Commitments were oversized 15 to 30 percent against trailing consumption in more than half the deals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numbers to hold beside each other. Initial commitments were oversized by 15 to 30 percent against trailing consumption in more than half the deals reviewed, and commitments sized on the vendor's forward forecast overran trailing twelve month consumption by 22 to 38 percent.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team's model shows Azure spend growing 40 percent a year. Your trailing twelve months grew 12 percent. What do you commit to?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 percent model, it reflects the transformation plan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Trailing actuals plus growth that is genuinely funded, because forward models overran trailing consumption by 22 to 38 percent and the gap converts to a shortfall payment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midpoint between the two, as a compromise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 percent model, but ask for a bigger discount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who pays if the transformation plan slips by two quarters.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Commit to what happened, plus what is funded</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40 percent model, it reflects the transformation plan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Trailing actuals plus growth that is genuinely funded, because forward models overran trailing consumption by 22 to 38 percent and the gap converts to a shortfall payment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midpoint between the two, as a compromise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40 percent model, but ask for a bigger discount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answer to who pays if the plan slips is you, in full, at the end of the term, for capacity you never used. Commitments sized on the vendor's forward forecast overran trailing twelve month consumption by 22 to 38 percent, and initial commitments were oversized by 15 to 30 percent against trailing consumption in more than half the deals reviewed. Note the word funded in the correct answer, because it is doing the work: funded means somebody holds the budget and owns the delivery date, not that a slide exists. C splits the difference between a measurement and a projection, which produces a number with no basis in either. D is the most expensive answer on the slide and the most tempting, because it converts an oversized commitment into a discount conversation, and a deeper discount on spend you never make is worth precisely nothing. Size low. Increases mid term are easy, which is the next part of this session.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COUNTS TOWARD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to check before you size anything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Eligible marketplace purchases.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Third party software bought through the Azure marketplace can count toward the commitment. This was missed in roughly two out of five estates, and it changes the sizing arithmetic materially.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everything in the marketplace qualifies.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Eligibility rules are specific and published. Check the actual rules against your actual purchases rather than assuming either way, because both assumptions are expensive.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Copilot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 as you go credits decrement the Azure commitment, from session 17, which means part of your AI spend is already helping you burn down.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does not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Establish this explicitly at signature. The gap between what you assumed counted and what does is discovered late, and late is the one time it cannot be fixed.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entity is spending.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a group structure, spend by subsidiaries may or may not count depending on how the agreement is written. Ask before the commitment is set rather than at the first review.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18 months into a 3 year commitment and nobody has tracked burn down. What is the risk?</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the total will resolve itself by term end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Shortfall risk that surfaces too late to correct, which is what happened in about 60 percent of cases where no named owner tracked burn down against the commitment curve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you might exceed the commitment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real but there is nothing to do until term end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you could still do at 18 months that you could not do at 33.</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whole value of tracking is that it leaves time to act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the total will resolve itself by term end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Shortfall risk that surfaces too late to correct, which is what happened in about 60 percent of cases where no named owner tracked burn down against the commitment curve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you might exceed the commitment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real but there is nothing to do until term end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eighteen months you can still move workloads forward, bring eligible marketplace purchases inside the commitment, accelerate a migration that was scheduled late, or open a renegotiation with time for it to conclude. At thirty three months you can do none of those, and the shortfall is arithmetic. That difference is the entire value of tracking burn down, and no named owner tracked it in about 60 percent of the cases we reviewed, which is why shortfall risk surfaced near term end when it was already fixed. D is the belief that produces that outcome and it is simply wrong on the facts: mid term is exactly when the levers exist. C inverts the risk, because exceeding a commitment means consuming more than promised, which costs you nothing extra beyond the consumption itself. A is the assumption that a number nobody is watching will land where it should.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2026-08-14T14:45:03Z</dcterms:created>
  <dcterms:modified xsi:type="dcterms:W3CDTF">2026-08-14T14:45:03Z</dcterms:modified>
</cp:coreProperties>
</file>