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Copilot cowork</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When the thing consuming the licence is not a person, seat intuition prices it wrong every time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cowork requires, and what it bills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arithmetic every agent gets before it ships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17: credits and the metered layer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negotiating Copilot</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GOVERNANCE IS A PURCHASE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Agent 365 changes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Scoped before the agents ship, this is manageable. Scoped afterwards, it is a true up.</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agent estate has an identity problem</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Agents act, and something has to record which agent did what, under whose authority, with access to which data. Identity, audit, and lifecycle across the agent estate is what the governance plan covers, and it is broader than most buyers assume before they read it.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SKUs, not one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Per user assignment for agents in a single user's context, a per agent line metered on message units, and the tenant level governance plan. Three different shapes of cost, and a proposal quoting one of them is quoting part of the picture.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Half of rollouts scoped it late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Agent governance was an afterthought in about half the rollouts we saw, which created audit and data exposure risk alongside the unbudgeted cost. Both problems have the same fix and it only works if it happens first.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negotiating levers here are the meter's standard set: the message pool unit price and the per agent metered rate, both capped at signing, inside the Microsoft 365 line of the Enterprise Agreement where these SKUs land.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AGENT ARITHMETIC, WORKED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every agent gets before it ships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45867"/>
                <a:gridCol w="4182495"/>
                <a:gridCol w="45461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INPUT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WORKED EXAMPLE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Actions per run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reasoning steps, tool calls, and handoffs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 reasoning plus 2 tool calls, about 5 messages per record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Volume per run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items each run processes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2,000 records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Runs per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often, and for how long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Nightly, indefinitely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Messages per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product of the three above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About 3.6 million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Cost and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 the rate, and what happens above the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About 360,000 before discount. Agent consumption overran prepaid pools by 20 to 40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last figure is the reason the arithmetic is mandatory rather than advisable. Agent consumption overran the prepaid message pool by 20 to 40 percent across the engagements behind this course, and an overrun on an automated process is not noticed by anybody until it is on an invoice.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cowork demo lands well and the account team proposes expanding Copilot to enable it. What is the buyer side response?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Expand, cowork is where the value is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Treat cowork as a reason to slow the expansion until base Copilot adoption is proven, because active use sat at 25 to 45 percent of assigned seats at six months and agentic demos pull buyers past that gap</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all agentic capability</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Expand, but only for one department</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the demo proves about your estate, as opposed to about the product.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good demo is evidence about the product, not about your adoption</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Expand, cowork is where the value is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Treat cowork as a reason to slow the expansion until base Copilot adoption is proven, because active use sat at 25 to 45 percent of assigned seats at six months and agentic demos pull buyers past that gap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all agentic capability</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Expand, but only for one department</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Across the Copilot engagements behind this course, agentic features became the upsell hook well before customers had proven base value, and measured active use of base Copilot sat between 25 and 45 percent of assigned seats at six months. Both things are true at once: the capability is genuinely impressive, and your estate has not yet demonstrated it can use the simpler version. Expanding on the strength of a demo commits you against evidence you do not have. A treats capability as adoption. C overcorrects and forfeits real value, and it is not what the buyer side position says. D is closer, and it is only sound if that department is chosen from usage evidence rather than enthusiasm, because the department that most wants the demo is frequently not the one with the strongest case. Prove the base, then earn the expansion, and negotiate the metered rates before either.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AGENT ESTATE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rules before the first agent runs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these slow a good project down. They stop a bad one becoming permanent.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Every agent gets the arithmetic</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Actions per run, times runs per period, times the message weights, written down and signed off by whoever owns the budget it lands on. No autonomous agent ships without it, and the rule applies to the small ones too, because the small ones multiply.</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Governance before deployment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identity, audit, and lifecycle position agreed and licensed before the agents run, not after. Half of rollouts got this backwards and paid for it twice, once in unbudgeted licence cost and once in exposure.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Cap the rates at signing</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message pool unit price and the per agent metered rate, capped at signature inside the Microsoft 365 line of the agreement. These are negotiable at the point you have not yet committed, and considerably less so afterwards.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There is a fourth habit that belongs to whoever runs the estate rather than to procurement: a monthly review of agent consumption by agent. The overrun pattern is visible in the meter weeks before it is visible on an invoice, and only if somebody is looking.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18,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Cowork is not a separate SKU, it rides on an active Microsoft 365 Copilot licence through the Frontier program, so there is no cowork price to negotiate and all the leverage sits in the underlying Copilot commitment.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Actions bill in messages, and a single nightly agent over 2,000 records works out at roughly 3.6 million messages and around 360,000 dollars a year before discount, which no seat based intuition would ever have predicted.</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Agent 365 governance is a separate entitlement rather than part of Copilot or E5, and assuming otherwise added 10 to 25 percent of unbudgeted cost, so scope it before the agents ship rather than at the true up.</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Negotiating Copilot. Discounting, term alignment with the EA or MCA, ramps, pilots, and the traps in a product Microsoft is pushing hard.</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inventory the agents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out what is running.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agent or automation in the tenant, who built it, and what it does. In most estates nobody currently holds this list.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Flag the scheduled ones.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Anything that runs on a timer rather than on a person's request. Those are the ones with no natural ceiling.</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arithmetic on the biggest.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Actions per run, times volume, times frequency. One agent, one number, and compare it with what you assumed it cost.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governance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 you hold Agent 365, and if not, who assumed you did. Ask before the answer arrives on an invoice.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the rate caps.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Message pool unit price and the per agent metered rate, capped at signing. Put it on the list for the next negotiation even if agents are still a pilot.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Copilot cowork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redresscompliance.com/microsoft-copilot-cowork-licensing-guide-2026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cowork is, what it requires, and the buyer side risks in full.</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Agent 365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redresscompliance.com/agent-365-licensing-guide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SKUs, the message meter action by action, and the worked agent cost.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cost per task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redresscompliance.com/copilot-credits-cost-per-task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task tier model that sits behind the execution line.</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governance at the EA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redresscompliance.com/copilot-credits-ea-negotiation-governance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rate caps and pool terms to secure at signature.</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Capping the AI consumption overage cliff</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redresscompliance.com/ai-consumption-overage-cliff-how-to-cap-it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Controls for a line that an automated process can move overnight.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not a separate SKU.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Cowork rides on an active Microsoft 365 Copilot licence and is delivered through the Frontier program, so the buying decision sits inside your Copilot contract rather than beside it.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does.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Long running multi step tasks: drafting documents, sending mail, scheduling, posting in Teams, and running reusable skills. A delegate rather than a chat assistant.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message meter.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Actions bill in messages. A simple query is 1, multi step reasoning 3 to 5, each tool call 1 more, an agent to agent handoff 2 at each agent involved.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scheduled agent problem.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nightly agent over 2,000 records worked out at roughly 3.6 million messages a year, about 360,000 dollars before discount, from a single agent.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Governance is a purchase.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Agent 365 is a separate entitlement, and assuming it sits inside existing Copilot or E5 rights added 10 to 25 percent of unbudgeted cost when the assumption met the invoice.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COWORK ACTUALLY IS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that are true commercially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capability is real and useful. The commercial question is narrower than the demo suggests.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mode, not a product line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Cowork is an agentic mode of Microsoft 365 Copilot that carries out long running multi step tasks rather than answering a single prompt. You describe an outcome and it acts across Microsoft 365. There is no standalone cowork price to negotiate, so the leverage sits in the underlying Copilot commitment.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gated</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It requires an active Microsoft 365 Copilot licence and is delivered through the Frontier early access program. That gate is the reason cowork shows up in expansion conversations: the route to it runs through more Copilot, which is a commercial fact rather than a technical one.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Model choice is real</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Anthropic Opus is selectable inside cowork alongside the Microsoft models. That matters for capability assessment and it matters for your data and governance review, because the question of which model handles which work is now a decision somebody in your organisation is making.</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honest summary of the commercial position: cowork is a reason to slow the Copilot expansion rather than to accelerate it, until base adoption is proven. Agentic demos are compelling, and they arrive before most estates have closed the adoption gap from session 16.</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YOU MUST ALREADY OWN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stack underneath an agent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45867"/>
                <a:gridCol w="4364343"/>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LAYER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BILLS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qualifying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E3 or E5 on the user, as in session 16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user per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active licence cowork rides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user per month, around 30 dollars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Frontier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early access program cowork is delivered through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Program terms rather than a price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Execution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agentic work itself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Metered: credits, or messages on the agent SKUs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Agent 365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Identity, audit, lifecycle, sensitivity, DLP across the agent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separate entitlement, not inside Copilot or E5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last two rows together, because that is the shape of the bill. Execution is metered with no ceiling, and governance is a separate purchase. Both are routinely assumed to be included, and the second assumption alone added 10 to 25 percent of unbudgeted cost where it was tested against the invoice.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proposal prices an agent rollout as Copilot seats plus a small credit pool. What is missing?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seats plus consumption is the whole bill</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governance layer, because Agent 365 is a separate entitlement covering identity, audit, lifecycle, and DLP across the agent estate, and assuming it is included added 10 to 25 percent of unbudgeted cost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training and change management cost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governance is an IT concern rather than a licensing one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who is responsible for knowing what every agent in the tenant did last week, and what licences that requires.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Governance scoped after rollout is governance priced at true up</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seats plus consumption is the whole bill</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governance layer, because Agent 365 is a separate entitlement covering identity, audit, lifecycle, and DLP across the agent estate, and assuming it is included added 10 to 25 percent of unbudgeted cost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training and change management cost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governance is an IT concern rather than a licensing one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Agent 365 covers identity, audit, lifecycle, sensitivity, DLP, and data loss boundaries across the whole agent estate, which is broader than most buyers assume, and it is a separate entitlement rather than something bundled into Copilot or E5. Across the estates we looked at, that assumption added 10 to 25 percent of unbudgeted cost at the point it met the invoice, and on about half of the rollouts governance was scoped after the agents had already shipped. D is the belief that produces the finding, and it is worth answering directly: governance here is not a policy document, it is a licensed capability, so treating it as somebody else's concern means it arrives as an unplanned purchase at true up. A prices two of the three layers. C identifies a real cost that is not the one being missed here, and change management does not give you an audit trail for what an agent did at three in the morning.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MESSAGE METER, DECODED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an action becomes a message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Simple query: 1 message.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round trip through a single agent. This is the number people build their intuition from, and almost nothing an agent does in production looks like this.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Multi step reasoning: 3 to 5.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reasoning step adds. An agent that plans before it acts costs several times what a single question costs, which is the point of it.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Tool use: 1 per tool call.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Charged on top of the reasoning, so an agent that reads a system, writes to another, and confirms is paying for each of those separately.</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Agent to agent handoff: 2 per handoff.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counted at each agent involved. Multi agent designs are elegant and they multiply the meter, which is a design decision with a price attached.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Long context retrieval: 2 plus a surcharge.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Large context windows cost more. Feeding an agent a large corpus is convenient and it is the most expensive convenience on this list.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agent processes 2,000 records nightly with 3 reasoning steps and 2 tool calls each. Roughly what does that cost a year?</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few thousand dollars, it is one agent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Around 360,000 dollars before discount, because that is roughly 10,000 messages a night and 3.6 million a year at typical per message rates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covered by the Copilot subscription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Around 30,000 dollars, in line with a small team's licences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Work it through: messages per record, times records, times nights.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agent, priced like a department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few thousand dollars, it is one agent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Around 360,000 dollars before discount, because that is roughly 10,000 messages a night and 3.6 million a year at typical per message rates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covered by the Copilot subscription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Around 30,000 dollars, in line with a small team's licences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Three reasoning steps and two tool calls per record is roughly five messages per record, so 2,000 records is about 10,000 messages a night, which is 3.6 million a year, and at typical per message rates that is in the order of 360,000 dollars before discount. From one agent, running one job. A and D are the seat based intuition, and they are wrong by an order of magnitude, which is precisely why this arithmetic has to be done explicitly rather than estimated by feel. Nobody would approve a 360,000 dollar line item casually, and a great many organisations have approved this one, because it arrived as a technical decision about automating a nightly process. C is the assumption that makes the whole thing invisible: execution is metered separately from the subscription, and the subscription is what grants access rather than what pays for the work. Every autonomous agent gets this arithmetic before it ships.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2026-08-14T11:30:56Z</dcterms:created>
  <dcterms:modified xsi:type="dcterms:W3CDTF">2026-08-14T11:30:56Z</dcterms:modified>
</cp:coreProperties>
</file>