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Microsoft 365 Copilot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thirty dollar add on that rarely costs thirty dollars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you are actually licensing, and what it requires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count, which is the number that matters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the plan mix and the licence model</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Copilot Chat, agents, and the metered layer</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QUESTIONS THAT CHANGE THE COUNT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deployment questions worth more than the discount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moves the seat count, and the seat count is the whole bill.</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Which roles produce content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return concentrates in heavy content roles: drafting, summarising, analysis, correspondence at volume. Start there, name them from the persona model in session 15, and let the rest of the estate wait for evidence rather than for a rollout schedule.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the data actually like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surfaces what a user already has permission to see, which makes over broad permissions and unlabelled sensitive content into a live problem rather than a theoretical one. That work has a cost and a timeline, and it belongs in the case.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Who owns adoption after go live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Deployment ends. Adoption does not. A named owner with a usage target and a quarterly review is the difference between the 25 percent outcome and something better, and it costs nothing on the price sheet.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none of these three are licensing questions, and all three change the licence count. That is the argument for procurement being in the deployment conversation early rather than being handed a seat number to negotiate.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PHASED AGAINST ALL 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product, two commercial shapes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ALL IN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PHASED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Whole population from day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tranches released on measured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Produced after the commitment, if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Produced before each tranche, by design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 to 40 percent in year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Concentrated in roles that were chosen for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bundle rate, applied to everybody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15 to 30 percent lower in the deals we reviewed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usage signal, so no argument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measured population and a defensible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row is the one that compounds. An all in deployment produces three years of spend and no evidence, so the next renewal starts from the same place as this one. A phased deployment produces a usage record, and a usage record is what a renewal argument is made of.</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offers a deep Copilot discount for an estate wide three year commitment. What is the counter?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discount is real and large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phased structure with named tranches released on measured adoption and the rate held for the term, because phased deals saved 15 to 30 percent against the all in bundle even before the shelfware is counted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with a deeper discount on the same shape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Copilot entirely until the market settles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discount is genuine. Ask what it is a discount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Hold the rate, stage the volume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discount is real and large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phased structure with named tranches released on measured adoption and the rate held for the term, because phased deals saved 15 to 30 percent against the all in bundle even before the shelfware is counted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Counter with a deeper discount on the same shape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Copilot entirely until the market settles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discount is real, and it is a discount on a population where 55 to 75 percent will not be active in year one, which means a large percentage off a number that is itself too big. The move is to take the rate and refuse the volume: negotiate the per seat price as if for the full population, hold it for the term, and release seats in tranches against measured use. Vendors accept this more often than buyers expect, because it protects their rate card while deferring their volume. A pays for adoption that has not happened. C repeats the error from session 10, negotiating the ratio rather than the number. D is a defensible position for some organisations and a bad default, because it forfeits the learning that makes the next decision a good one, and the phased structure gives you that learning at a fraction of the exposure.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COPILOT BUYING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before any commitment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output is a tranche plan with a rate attached, not a seat number.</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Name the first tranche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From the persona model, the roles where content production is the work. Usually a small fraction of the estate and almost never a whole department. Name the people, not the headcount, because named people can be followed up and a headcount cannot.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Price both lines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plus any base plan upgrade the tranche implies, per person, at your own rate. If the tranche includes frontline staff, the base plan line is likely the larger of the two and it needs to be visible in the paper.</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Negotiate rate now, volume later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Hold the per seat rate for the term at full population volume, and commit only to the first tranche, with subsequent tranches released on a measured usage threshold you write into the agreement.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structure survives both outcomes. If Copilot proves out, you expand at a rate you fixed while your volume was still uncommitted. If it does not, you stop, and the difference between those two positions is most of what this module is worth.</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Copilot is a per user add on at around 30 dollars list requiring a qualifying base plan, never bundled into E3 or E5, so it can never be justified as part of a tier upgrade.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Frontline plans cannot carry it, which means a Copilot pilot among frontline staff implies a base plan upgrade that is often the larger of the two lines and is usually discovered after approval.</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Adoption runs at 25 to 45 percent of assigned seats, so hold the rate for the full population and release volume in tranches against measured use, which is worth 15 to 30 percent against the all in bundle.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Copilot Chat, agents, and consumption. The metered layer beside the subscription: credits, pay as you go, and how consumption pricing behaves once agents are in production.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size your first tranche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content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persona model, the roles where drafting, summarising, and analysis are the work rather than an occasional task.</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their base plans.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of them hold a qualifying base, and which sit on a frontline plan. That second group carries two lines, not one.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both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plus any base plan move, per person, at your own rate. One number for the tranche.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usage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measured adoption would justify the next tranche. A percentage and a window, agreed before anybody buys anything.</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data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one question to your security owner in writing: are our permissions and sensitivity labels ready for a tool that surfaces everything a user can already reach.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Copilot enterprise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redresscompliance.com/microsoft-365-copilot-licensing-enterprise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buyer side view: prerequisites, the addressable seat, and the commercial framework.</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Copilot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redresscompliance.com/microsoft-365-copilot-pricing-2026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Current rates and how the uplift lands against a base seat.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Adopting Microsoft 365 Copilot and AI services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redresscompliance.com/cio-playbook-adopting-microsoft-365-copilot-and-ai-services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deployment and adoption side, which decides the count.</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Copilot true cost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redresscompliance.com/microsoft-copilot-true-cost-analysis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Both layers of the bill, including the one that is not per seat.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Microsoft generative AI contracts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redresscompliance.com/cio-playbook-negotiating-microsoft-generative-ai-contracts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Phasing, ramps, and the terms that make a staged commitment work.</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licenses.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 user subscription at 30 dollars list, requiring a qualifying Microsoft 365 base, and distinct from the Copilot products sold for Sales, Service, and Studio.</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prerequisite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Frontline plans cannot carry Copilot today, so a Copilot pilot among frontline staff implies a base plan upgrade that is regularly discovered after the budget is approved.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added 50 to 90 percent on top of the base E5 seat in the quotes we reviewed, which makes it the largest single per seat decision in the stack.</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adoption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took the full bundle for all users reached only 25 to 40 percent adoption in year one, and measured active use sat at 25 to 45 percent of assigned seats at six months.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phasing premium.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Phased deals that priced Copilot separately saved 15 to 30 percent against the all in bundle, which is the largest available saving in this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SUBSCRIPTION LICENSES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be precise about before pricing anything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Copilot is a family of products, and only one of them is what most people mean.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per user add on, not a tier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Microsoft 365 Copilot is a per user subscription that attaches to a qualifying base plan at roughly 30 dollars per user per month list. It is never bundled into E3 or E5, which means it cannot be argued for as a property of a tier upgrade.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rides on the apps you already have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value proposition is Copilot inside the Microsoft 365 applications and your own tenant data. That is why the base plan is a prerequisite rather than an option, and why the deployment questions are as much about data readiness as about licences.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not the only Copilot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for Sales, Copilot for Service, and Copilot Studio are separate products with separate prices and separate cases. Proposals move between them freely, and a quote that mixes them without labelling which is which needs correcting before it is compared to anything.</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also a metered layer beside the subscription, which is where agents and consumption pricing live. That is next session, and the reason to flag it now is that a Copilot budget built from seat count alone is a budget for only half of the bill.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PREREQUISITES, AND WHAT THEY COST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has to be true before a seat can hold Copilot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PREREQUISITE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COSTS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qualifying base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enterprise base such as E3 or E5 on the same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new if the person already holds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Not a frontline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Frontline F plans cannot license Copilot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base plan jump from around 8 to around 36 dollars, per person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Same user 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Copilot licence and its base sit on one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directly, but it removes any shared pool 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Tenant data readiness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Permissions and sensitivity labels that hold up under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Project cost, not licence cost, and frequently the larger of the two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 owner for 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Somebody accountable for use, not just for 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Time, and the absence of it shows up as the adoption gap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second row is the one that surprises budgets. A Copilot pilot proposed for frontline staff quietly implies moving those people onto an enterprise base first, and on a frontline heavy estate that base plan move can be larger than the Copilot line it was meant to enable.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Operations proposes a 500 seat Copilot pilot among warehouse supervisors currently on a frontline plan. What is the real cost?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500 times the Copilot rate, as proposed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Copilot rate plus the base plan upgrade for all 500, because frontline plans cannot carry Copilot, and the base move is the larger line on a frontline population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pilots are usually free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500 times the Copilot rate, minus a pilot discount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those 500 people hold today, and whether it qualifies.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prerequisite is the budget line, not the add on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500 times the Copilot rate, as proposed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Copilot rate plus the base plan upgrade for all 500, because frontline plans cannot carry Copilot, and the base move is the larger line on a frontline population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pilots are usually free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500 times the Copilot rate, minus a pilot discount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single most common budgeting error in Copilot proposals and it is entirely mechanical. Frontline plans cannot license Copilot, so every one of those 500 people needs an enterprise base first, which moves them from roughly 8 dollars to roughly 36 dollars before a single Copilot licence is bought. Two lines, and the one nobody costed is the bigger of the two on this population. A and D price only the visible line, and D adds a discount conversation on top of an incomplete number, which is worse because it feels like diligence. C is wrong in a way worth naming: even where licences are provided for a pilot period, the base plan change is a real purchase and it does not reverse cleanly, because moving people back down a tier mid term needs the step down right from session 11. Price both lines, and price the exit as well as the entry.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PER USER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numbers that decide the Copilot case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is 50 to 90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the quotes we reviewed, Copilot added 50 to 90 percent on top of the base E5 seat. Nothing else in the stack moves a seat that far in one decision.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Estate wide costs 10 to 20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proposals added 10 to 20 percent to overall seat cost where bought estate wide rather than by role. Bought by role, the same capability lands very differently.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Year one adoption is 25 to 40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accepted the full bundle for all users reached only 25 to 40 percent adoption in year one. That is the gap between what was licensed and what was used.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Six month active use is 25 to 45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Measured active use of base Copilot sat between 25 and 45 percent of assigned seats at the six month mark, which is the number to plan a ramp against.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Phasing saves 15 to 30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Phased deals that priced Copilot separately saved 15 to 30 percent against the all in bundle. That is the return on the discipline this session is teaching.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business case assumes 100 percent adoption of 6,000 Copilot seats. What should you plan for?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100 percent, the business case was approved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ramp built on 25 to 45 percent active use at six months, with seats added as usage is proven rather than committed against a forecast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50 percent, splitting the difference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6,000 and reallocate the unused ones internally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happens to the seats that are assigned and never opened.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Commit to the ramp, not to the forecast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100 percent, the business case was approved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ramp built on 25 to 45 percent active use at six months, with seats added as usage is proven rather than committed against a forecast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50 percent, splitting the difference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6,000 and reallocate the unused ones internally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Measured active use sat between 25 and 45 percent of assigned seats at six months across the engagements behind this course, and buyers who committed to the full population reached only 25 to 40 percent adoption in year one. Approval of a business case does not change adoption behaviour, it only removes the obligation to check it. D deserves attention because it sounds pragmatic and it is where most estates end up: unused seats get reassigned to whoever asks, which converts a targeted deployment into an estate wide one without a decision, and destroys the usage signal you would need at renewal. C picks a number with no evidence behind it, which is better than 100 percent and still not a plan. The buyer side position is a ramp with named tranches, each released on measured use of the previous one, and that is a structure you have to negotiate before signature rather than request afterwards.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2026-08-14T11:30:54Z</dcterms:created>
  <dcterms:modified xsi:type="dcterms:W3CDTF">2026-08-14T11:30:54Z</dcterms:modified>
</cp:coreProperties>
</file>