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15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licence mix model</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one artefact that turns the plan argument into arithmetic</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Building the mix from real role data</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uniform licensing actually costs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Sessions 11 to 14: the map, the delta, the components, the top</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module 4 opens on Microsoft 365 Copilot</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COST OF ONE TIER FOR EVERYONE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costs, only one of which appears on the invoice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Uniform licensing is a legitimate choice. It is just rarely made as one.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direct cost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visible one. Where a persona aligned mix was priced against a heavy default, the annual list bill moved by roughly 12 to 18 percent, and on a five million dollar list bill that is in the order of 600 to 900 thousand a year, held for the term.</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lock in cost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uniform commitment removes your ability to correct later, because reducing tier mid term needs a step down right that a standardised deal rarely includes. You buy the wrong mix and simultaneously give up the mechanism for fixing it.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evidence cost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uniform estate produces no signal. When everybody holds the same plan, usage data cannot tell you who needed it, so at the next renewal you have three more years of spend and no more evidence than you started with.</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Say the direct number out loud when the simplicity argument is made, because the simplicity argument is usually sincere and almost never priced. Administrative convenience worth six figures a year may still be the right call. It should just be a call.</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THREE SCENARIOS, ONE PAGE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take into the room</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45867"/>
                <a:gridCol w="4364343"/>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SCENARIO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IS BUILT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SHOWS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Current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Today's assignments at today's rates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honest baseline, including the shelfware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Persona aligned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account on the plan its work requires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achievable position, and the gap to today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Vendor proposed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mix in the proposal, at the proposal's rates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are being asked to sign, priced your way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 seat row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Each scenario divided by users and months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comparison that survives changes in headcount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Assigned versus active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Each scenario divided by active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pay per person who actually uses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Three columns, five rows, one page, at your own net rates. It takes an analyst a fortnight on a large estate and it is the single most reused document in the renewal file, because every subsequent argument refers back to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model is six months old and headcount has moved 8 percent. What is its status?</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Still valid, 8 percent is within tolerance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Refresh it before it is used again, because allocation drifts faster than headcount as people change roles, and a model quoted from memory in a negotiation is worse than no model</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Invalid, rebuild it from scratch</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Adjust the totals by 8 percent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changed inside the estate that headcount does not capture.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Refresh it, because the drift is in the allocation and not the headcount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Still valid, 8 percent is within tolerance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Refresh it before it is used again, because allocation drifts faster than headcount as people change roles, and a model quoted from memory in a negotiation is worse than no model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Invalid, rebuild it from scratch</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Adjust the totals by 8 percent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Headcount is the least interesting thing that changed. In six months people moved roles, projects ended, a security programme upgraded a population, and licences that were assigned correctly in January are attached to different work in July. Allocation drift runs well ahead of headcount drift, and it moves in the direction of over licensing because upgrades are easy and downgrades need somebody to ask. D scales a total while leaving the composition wrong, which produces a confident number built on a stale distribution, and confidence on a stale distribution is exactly how a negotiator gets caught out. C is disproportionate: the persona rules survive, the exports do not, and a refresh is a day rather than a fortnight once the model exists. A is the answer that ends with somebody quoting a six month old figure across the table and being corrected by the account team, which costs more credibility than the number was worth.</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KEEPING THE MODEL ALIVE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habits that keep it true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Building it once is the easy part. These are what make it an asset rather than a slide.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Refresh at every true up</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Tie the refresh to the anniversary discipline from session 7. The exports are the same ones the true up needs, so the marginal cost of keeping the model current is close to zero if the two are run together.</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named owner</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person, not a team, who owns the persona rules and the refresh. The rules will need amending as the business changes, and amendments without an owner become undocumented exceptions.</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Publish the distribution</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Share the histogram of plans per persona, not the average. Distribution invites correction from the people who know the work, and those corrections are the most valuable input the model ever receives.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closes module 3. You now have the stack, the delta, the components, the top, and the model that prices all of it. Module 4 introduces the layer that sits above every one of those decisions and behaves differently from all of them.</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15,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A mix model is one reproducible table that maps every account to a persona, every persona to a plan, and every plan to your own net rate, and its value is that anybody can check it rather than that it is clever.</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Personas follow the work rather than the department, because a department bucket mixes personas and then gets licensed at whatever its most demanding member needs, which is how uniform over licensing arrives without a decision.</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Licensing everybody at the top tier costs the direct 12 to 18 percent, the ability to correct mid term, and the evidence you would need at the next renewal, so name all three costs when the simplicity argument is made.</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Module 4 opens: Microsoft 365 Copilot. What the subscription actually licenses, the prerequisites, the per user economics, and the deployment questions that change the count.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build version one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Join the exports.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Assignment, activity, and role data, matched by account. One table, one row per person. Version one does not need to be complete, it needs to exist.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persona rules.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sentence each, precise enough for somebody else to reproduce your allocation. Test that claim on a colleague with fifty rows.</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the risk input.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 the security owner which roles need the E5 delta. In writing, per role, with their name on it.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three scenarios.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Current, persona aligned, and whatever your last proposal suggested, all at your own net rates, with a per seat row underneath each.</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Publish the distribution.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Send the plan histogram to the people who run the work, not the average, and ask them what looks wrong. Their corrections are version two.</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E3, E5, and F3 per persona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redresscompliance.com/microsoft-365-e3-vs-e5-vs-f3-choosing-the-right-sku-for-enterprise-users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persona archetypes and the worked mix shift this model produces.</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Auditing your Microsoft licence usage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redresscompliance.com/auditing-your-microsoft-license-usage-a-step-by-step-guide-to-find-savings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to produce the activity input, step by step.</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Selecting the right Microsoft 365 enterprise plan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redresscompliance.com/cio-playbook-selecting-the-right-microsoft-365-enterprise-plan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governance around the allocation, and who owns which input.</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SAM and licence optimisation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redresscompliance.com/microsoft-sam-and-license-optimization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practice that keeps the model current between renewals.</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Common Microsoft licensing mistakes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redresscompliance.com/common-microsoft-licensing-mistakes-to-avoid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Most of them are allocation mistakes that a mix model surfaces immediately.</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the model 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table that maps every account to a persona, every persona to a plan, and every plan to a price. Small, boring, and the most useful document in the renewal file.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five inputs.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Assignment, activity, role, risk, and rate. Four of them come from systems you already own and the fifth comes from your last price sheet.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Building it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Personas defined by the work rather than by the department, applied by rules that somebody else could re run and reproduce.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cost of uniformity.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Licensing everyone at the top tier is a decision with a price, and this session puts the price on it so that it can be chosen rather than defaulted into.</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Keeping it alive.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model refreshed at every true up stays true. A model built once for a renewal is a slide, and it will be out of date before it is used.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A MIX MODEL IS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properties, and none of them are sophisticated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value is not in the modelling. It is in the fact that it exists and everybody can check it.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is reproducible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Somebody else, given the same exports and the same persona rules, produces the same answer. That is what separates a model from an opinion, and it is why the rules have to be written down rather than applied by judgement.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is per account, not per average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Every account resolves to exactly one persona and one plan. Averages hide the two populations that matter: the people licensed above their work and the small group licensed below it.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prices, it does not argue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model produces totals for each scenario at your own rates. It does not conclude. Handing three priced scenarios to a room is far more persuasive than handing them one recommendation.</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artefact that makes the last four sessions usable. The map told you what the tiers are, the delta told you what the step up buys, the components told you when the parts beat the suite, and this model is where all three become a number that finance can approve.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FIVE INPUTS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model runs on, and where each part comes from</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45867"/>
                <a:gridCol w="4182495"/>
                <a:gridCol w="454619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INPUT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COMES FROM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DECIDES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Assignment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Admin centre export, per account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each person holds today, which is the baseline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Activity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Usage telemetry, ninety day window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the plan they hold matches the work they do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Role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HR or directory data, joined by account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persona the account belongs to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Risk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Security owner, per role rather than per person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the persona needs the E5 delta at 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own price sheet, net not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each scenario actually costs you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Four of these five already exist inside the organisation and are usually held by four different teams, which is the real reason the model does not get built. The work is not analytical. It is the joining, and the joining needs one named owner.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model shows an average cost of 41 dollars per user per month across the estate. What does that tell you?</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the estate sits between E3 and E5, which is healthy</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Almost nothing, because an average blends populations that need different plans and hides both the over licensed majority and the under licensed few</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you should target 36 dollars, the E3 rate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the discount is working</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yourself which individual person in the estate that figure describes.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Nobody in your building costs the average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the estate sits between E3 and E5, which is healthy</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Almost nothing, because an average blends populations that need different plans and hides both the over licensed majority and the under licensed few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you should target 36 dollars, the E3 rate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the discount is working</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average describes no individual person. It is compatible with a well allocated estate and with a badly allocated one, which makes it useless for deciding anything. The same 41 dollars could be a sensible spread of E5, E3, and frontline seats, or it could be a heavy E5 default with a handful of frontline seats dragging the number down, and those two estates need opposite actions. A treats a mid range figure as evidence of balance, which is the most common misreading of a licensing dashboard. C picks a target off the wrong axis: the goal is the right plan per person, and if that happens to average 44 dollars because the risk profile genuinely demands it, then 44 is correct. D confuses rate with allocation, which is the error this whole module has been dismantling. Distribution is the output that matters, not the mean. Report the histogram, not the average.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BUILDING IT FROM ROLE DATA</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rules that keep the model defensible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Define personas by the work.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by department, not by seniority, not by cost centre. Two people in the same team can belong to different personas, and two people in different divisions doing the same work belong to the same one.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rule, then apply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persona gets one sentence precise enough that another analyst applying it to the same export lands on the same allocation. If the rule needs judgement, the rule is not finished.</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Let activity break ties.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role data is ambiguous, ninety day usage decides. Somebody with no desktop Office activity in three months is not a desktop persona, whatever the job title says.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Take risk from the security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E5 delta is a risk judgement and it is not yours to make. Ask for it per role rather than per person, get it in writing, and put their name against it in the model.</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every exception.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Exceptions are fine and unnamed exceptions are not. A list of forty named exceptions is a governed model. Ten percent unallocated is a model nobody will defend in front of finance.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proposes personas by department. Finance proposes them by cost centre. What do you propose?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Department, because IT administers the licences</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Personas defined by the work itself, because the plan a person needs follows what they do rather than where they report, and department groupings mix personas inside one bucket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Cost centre, because it makes chargeback straightforward</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Both, and reconcile the two afterwards</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a single department that contains both a security analyst and a shift supervisor.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Group by the work, then report by whatever the organisation needs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Department, because IT administers the licences</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Personas defined by the work itself, because the plan a person needs follows what they do rather than where they report, and department groupings mix personas inside one bucket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Cost centre, because it makes chargeback straightforward</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Both, and reconcile the two afterwards</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single operations department can easily contain a security analyst who genuinely needs the E5 delta and a shift supervisor who belongs on a frontline plan, so a department bucket forces one plan onto both and the bucket then gets licensed at whatever its most demanding member needs. That mechanism, repeated across an organisation, is how uniform over licensing arrives without anybody deciding on it. A and C both pick an axis for administrative convenience, and both are recoverable, because once accounts are allocated by work you can report the totals by department, by cost centre, or by region without changing the allocation. That is the point worth carrying: group by the work, report by whatever the organisation needs. D doubles the work and produces two answers with no rule for choosing between them, which in practice means the more senior stakeholder's version wins.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2026-08-14T08:46:34Z</dcterms:created>
  <dcterms:modified xsi:type="dcterms:W3CDTF">2026-08-14T08:46:34Z</dcterms:modified>
</cp:coreProperties>
</file>