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E7 and the top of the stack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tier everyone is asked about, and what is actually on the price list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is confirmed against what is assumed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to plan the top of the stack deliberately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13: components, step ups, and the crossover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the licence mix model closes module 3</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PLANNING WITHOUT A ROADMAP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to hold a position that ages well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 will be asked to plan around things that have not shipped. These are the moves that keep that honest.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Commit to capability, not to names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Write the strategy as capabilities per persona with the SKUs that deliver them today. When something new ships, you compare it against a list of requirements you already hold, rather than rewriting the plan around a name.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Buy the option, not the outcome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a future tier is genuinely plausible, the thing to negotiate is the right to move into it at a known rate, not a commitment made in advance. An option costs less than a purchase and it expires harmlessly.</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Date every assumption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Any planning statement about a product that has not shipped gets a date and a source in your own document. Assumptions with dates get reviewed. Assumptions without dates become facts inside about six months.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also how you stay credible internally. Being the person who said clearly what was confirmed and what was expected, and was right about the difference, is worth considerably more at the next renewal than being the person who predicted a product name.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NEGOTIATIONS, NOT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Pricing the stack above E5</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364343"/>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DECIDES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OWNS THE 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E5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retirement test from session 12, per persona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Security and compliance owners, priced by procurement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Measured adoption on a staged ramp, never a blanket rollout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business units running it, with usage telemetry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Premium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 requirement and incident history, priced apart from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operations, against actual support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Named components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crossover arithmetic from session 13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Whoever asked for the capability, by name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combined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It is a packaging choice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Nobody, which is the problem with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Each row has different evidence, a different owner, and a different natural timing. That is the whole argument for separating them: three lines can be approved, deferred, or refused independently, and a single uplift can only be accepted or rejected as a whole.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asked to sign a three year commitment on the basis that a premium tier is expected during the term. What is the buyer side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being early usually secures better pricing</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the right to move to whatever ships at a known rate, and commit today only to capability you have tested, because an expectation is not a product and cannot be evaluated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discuss anything unreleased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for one year instead of three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There is a version of this where the roadmap conversation is genuinely useful to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Take the option, decline the commitment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being early usually secures better pricing</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Negotiate the right to move to whatever ships at a known rate, and commit today only to capability you have tested, because an expectation is not a product and cannot be evaluated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discuss anything unreleased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for one year instead of three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roadmap conversation is useful, just not in the direction it is usually pointed. What it should produce is an option: a named right to move to a future offering at a known rate, at your election, with no obligation if it never ships or ships badly. That costs you nothing today and it converts uncertainty into a contractual position. A pays now for an outcome you cannot inspect, and early pricing on an unreleased product is a discount against a list price that does not exist yet. C throws away the option along with the risk, and it also makes you the person who cannot have a forward looking conversation, which costs credibility you will want later. D shortens the exposure without addressing it, and in most cases a one year term prices worse per seat than three, so you pay for the flexibility twice.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 STRATEGY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a document that outlives the proposal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output is one page per persona, written in capabilities and SKUs.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Write the capability list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persona, what the business actually needs, in plain language, with no product names in the first draft. This is harder than it sounds and it is where most of the value is, because it forces the requirement to exist independently of the catalogue.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Map it to today's SKUs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Base plan plus named components plus Copilot where the evidence supports it. Every line anchored to a published price and a use right you have read. What you cannot map, you write down as unmet.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Hold the options separately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Anything roadmap dependent goes in a short options section with a date, a source, and the rate you would want if it ships. Reviewed each quarter, and never mixed into the committed plan.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document is also the honest answer to the E7 question when it comes back, and it will come back. It says: here is our top tier, here is what it consists of, here is what we would add if the following ships, and here is what we are not buying yet and why.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There is no E7 plan on any Microsoft price list, E5 is the top of the published enterprise stack, and anything above it is assembled from add ons rather than ascended to.</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Every E7 request resolves to E5 plus something specific, most often Copilot, so the first move is always to convert the name into a capability list before anybody prices it.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Commit to capability you have tested and negotiate options rather than outcomes on anything that has not shipped, because a strategy written in capabilities survives a rename and a strategy written in tier names does not.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licence mix model closes module 3. Personas over averages, built from real role data, and the full cost of licensing everyone at the highest tier.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name your own top tier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Search your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Look for E7 in your budget lines, planning decks, and board papers. If it appears anywhere, find out who put it there and what they meant.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capability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most demanding persona, what the business needs, in plain language, before you look at any catalogue.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it to SKUs.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Base plus named components plus Copilot if the evidence supports it, each anchored to a published price.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unmet.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the current catalogue does not cover. That list is short in most estates, and it is the only legitimate input to a roadmap conversation.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options section.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roadmap dependent, with a date, a source, and the rate you would want. Review it quarterly and keep it out of the committed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365 E7 complete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redresscompliance.com/microsoft-365-e7-complete-guide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E7 really means, where the term came from, and how to build the stack from real SKUs.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E7 pricing and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redresscompliance.com/microsoft-365-e7-pricing-negotiation-strategy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Pricing the layers above E5 as separate negotiations.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Copilot licensing for enterprise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redresscompliance.com/microsoft-365-copilot-licensing-enterprise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add on that most E7 requests actually resolve to. Module 4 in depth.</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Every Microsoft 365 add on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redresscompliance.com/microsoft-365-add-on-licensing-guide-every-add-on-explained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components you assemble the top of the stack from.</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current programme picture, including where security bundling pressure comes from.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confirmed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Microsoft does not publish or sell a plan called E7. The enterprise line up is E3 and E5, with F1 and F3 for frontline staff, and E5 is the genuine top tier.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people mean.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Across the conversations behind this course, every E7 request resolved to E5 plus something specific, and in 60 to 70 percent of cases that something was Copilot.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the top is built.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above E5 is assembled from add ons rather than ascended to, and every addition is a separate decision with its own evidence.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naming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Budgeting around a plan that does not exist invites the vendor to define it for you, which is a poor place to start a three year commitment.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Planning without a roadmap.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to hold a tier strategy that survives whatever ships next, by committing to capability you have tested rather than to names you have heard.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IS ACTUALLY CONFIRMED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statements that are true at the time of recording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else in this session is built on these, and each one is checkable against the published plan list.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There is no E7 plan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does not publish or sell a plan called Microsoft 365 E7. No price list contains it. The enterprise line up runs E3 and E5, with F1 and F3 for frontline staff, and you can confirm the current set on the published enterprise plans and pricing page before you model anything.</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E5 is the top of the published stack</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E5 is the genuine top enterprise plan in the current line up. Anything above it is assembled from add ons, not bought as a single higher tier, which means the top of your stack is something you design rather than something you select.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Copilot is separate, always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365 Copilot is a per user add on requiring a qualifying base plan, priced apart from E3 and E5 and bundled into neither. Every proposal that treats AI as a tier property has made a claim the price list does not support.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Where the term comes from is worth knowing, because it explains why it persists: sequence logic, since people assume E7 follows E5 the way E5 follows E3; vendor shorthand, where some sellers use it loosely to mean the fullest stack; and old roadmap chatter that never shipped.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BUYERS MEAN WHEN THEY SAY E7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stated need, and the real SKU that covers it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91409"/>
                <a:gridCol w="381880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STATED NEED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REAL SKU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NOTE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AI productivity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 plus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most common case by a wide margin. Copilot is a separate add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Top security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Already inside E5. Buying it again is the duplication from session 13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Advanced compliance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Purview is bundled in E5, so this is the same duplication in another family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Premium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Unified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Priced apart from seats entirely. Not a plan tier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Everything, future proofed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 plus named add 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request that most needs converting into specifics before it is priced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Across roughly 20 to 30 conversations where a buyer asked for E7, the request always resolved to E5 plus something specific. In 60 to 70 percent of them the real need was Copilot. None of them needed a higher tier, and several had been quoted bundles they did not need.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CIO asks you to budget for moving 3,000 users to E7 next year. What is your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the account team for E7 pricing</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the CIO which capability they want, because there is no E7 plan on any price list and the request will resolve to E5 plus something specific, most often Copilot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Budget E5 plus 30 percent as a placeholder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 the CIO the request is wrong and close it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Notice that one of these answers lets somebody else define your budget line for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Convert the name into a capability before anybody prices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the account team for E7 pricing</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the CIO which capability they want, because there is no E7 plan on any price list and the request will resolve to E5 plus something specific, most often Copilot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Budget E5 plus 30 percent as a placeholder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 the CIO the request is wrong and close it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expensive answer and it is the natural one, which is a bad combination. Asking a vendor to price a plan that does not exist invites them to define it, and what comes back will be a bundle assembled to their preference rather than to your requirement. Define it yourself from real SKUs instead. C looks prudent and is worse than it appears, because a placeholder in a budget becomes a target for a proposal to fill, and thirty percent above E5 is a large target to leave lying around. D is right on the facts and wrong in the room. The CIO is not confused about what the business needs, only about the name, and the useful response is to convert the name into a capability list. Nine times out of ten that conversation takes five minutes and ends with Copilot, which is a real product with a real price and a real evidence requirement.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ASSEMBLING THE TOP OF 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rules for building above E5 deliberately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from E5 as the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add only what the business has asked for by capability. Each addition is a deliberate choice rather than a tier you ascend to, and each one should be defensible on its own.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E5, Copilot, and support are three negotiations. A single uplift quoted across all three hides which parts you are paying for and which you will never use.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Anchor every line to something published.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Published list price for the SKU, and use rights from the Product Terms. A line you cannot anchor is a line somebody else is defining.</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Stage the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Ramp to proven users rather than committing across the estate on day one. This applies most sharply to Copilot, which is module 4, and it applies to every premium component.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assembled stack named.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down what your top tier consists of, per persona, in SKUs. If your own document says E7 anywhere, you have inherited somebody else's shorthand into your budget.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proposal offers a premium bundle above E5 at a single per user uplift, described as future proofing. What is the risk?</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bundling above E5 is standard practice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commit to a composition you cannot inspect, so components already inside E5 can be billed again and capability you never adopt is locked in for the term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only that the discount could be deeper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that E7 might launch later at a lower price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you would be able to cancel in eighteen months, and what you would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bundle you cannot itemise is a commitment you cannot manage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bundling above E5 is standard practice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commit to a composition you cannot inspect, so components already inside E5 can be billed again and capability you never adopt is locked in for the term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only that the discount could be deeper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that E7 might launch later at a lower price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things happen inside an un itemised premium bundle, and both were visible in the reviews behind this course. First, duplication: components already bundled in E5 reappear in the premium layer and get paid for twice, which is exactly the pattern from session 13 arriving one level higher. Second, lock in without adoption: capability nobody deploys is committed for the term, and unlike a component you attached deliberately, you cannot drop it because you never had a line to drop. A treats a practice as a justification. C negotiates the size of an unknown, which is the recurring error of this module. D invents a specific future and then plans against it, which is the exact habit this session exists to break. Ask for the itemisation. If the composition cannot be shown, that is itself the answer, and the appropriate response is to buy the components you can name.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2026-08-14T08:46:34Z</dcterms:created>
  <dcterms:modified xsi:type="dcterms:W3CDTF">2026-08-14T08:46:34Z</dcterms:modified>
</cp:coreProperties>
</file>