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Step ups, add ons, and buying E5 piecemeal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components are a real option, right up until the point where they are not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three routes to the same capability</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crossover where the suite starts winning</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12: the E5 delta and the retirement test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E7 and the top of the stack</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WAYS TO BUY THE SAME CAPABILITY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Same outcome, three prices, rarely quoted together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Ask for all three on the same sheet. That request alone changes the conversation.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step up SKU</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Moves an existing licence up a tier for the remainder of the term. Its own part number, priced against what you already hold. Usually the cheapest way up mid term, and the one least often volunteered when the alternative is a fresh licence.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fresh licence at the higher tier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Buying E5 outright rather than stepping up from E3. Cleaner administratively and normally more expensive mid term. Perfectly reasonable at a renewal boundary, harder to justify in year two.</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component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Attach only what the persona needs to the base they already hold. Cheapest below the crossover, and it keeps the base plan decision separate from the capability decision, which is worth something on its own at the next renewal.</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buyer side habit is to ask for all three prices in writing for the same population, on the same sheet, at the same time. The differences are frequently large, and the largest of them tends to be the difference between a step up and a fresh licence.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CROSSOVER, WORKED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parts stop beating the suite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COMPONENTS NEEDED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Components win comfortably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Attach it. Revisit only if the persona's needs grow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Two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Components still win in most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Attach both, and diary a check at the next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line. It depends on your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Run the arithmetic properly. Both answers are defensible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Four or more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suite usually wins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Step up, and record which components you stop buying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Anything plus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Copilot is separate either 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let Copilot pull the base decision. Price it apart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last row matters more than it looks. Copilot is priced separately on top of E3 or E5 and is never bundled into either, so it should not be used as an argument for a tier move. If a proposal justifies an E5 upgrade with Copilot value, the two lines have been mixed and they need separating.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quote bundles the E5 step up and Copilot as a single per user uplift. What do you ask for?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single uplift is simpler to approve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two lines priced separately, because they are two independent negotiations and a combined uplift hides which part you are paying for and which you may never use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deeper discount on the combined figure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trial period on the whole bundle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which of the two lines you could still change your mind about later.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Separate the lines, because they are separate decisions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single uplift is simpler to approve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two lines priced separately, because they are two independent negotiations and a combined uplift hides which part you are paying for and which you may never use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deeper discount on the combined figure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trial period on the whole bundle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Separating the lines is the single most reliable move in this part of the stack, and it costs nothing to ask for. The E5 step up is a security and compliance decision tested by the retirement arithmetic from last session. Copilot is an AI adoption decision tested by measured usage, which is module 4. They have different owners, different evidence, and different timelines, and combining them means the weaker case travels on the stronger one's approval. A prefers administrative convenience to knowing what you bought. C negotiates the size of a number whose composition you do not know, which is the error from session 10 in a new costume. D is closer to sensible, and a trial on the Copilot line alone is a genuinely good idea, but a trial on a combined bundle still leaves you unable to say afterwards which half delivered.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PIECEMEAL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run once a year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output is a reconciled component list and a defensible route for each persona.</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Join the lists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Base plan assignments beside add on assignments, matched by user. Every row where a component sits on a base that already includes it is a candidate for removal, and every row where a component sits without a qualifying base is a correction.</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Price the three routes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For each persona that needs more than its base: step up, fresh licence, and components, at your own rates. Three columns. The winner is often not the one that was proposed to you.</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Name the owner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One person accountable for the annual reconciliation, with a date in the calendar tied to the true up. This is the step that stops the same duplication reappearing, and it is the step most often left implicit.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Estates that tested this recovered 15 to 30 percent of their add on spend, and none of it required removing a control that anybody was using. That is unusually clean money, which is precisely why it is worth doing before the harder conversations start.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13,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Add ons need a qualifying base on the same user, and two of the five families overlap E5 heavily, so a component bought for an E5 seat is usually either a duplicate or an exception somebody should be able to name.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There are three routes to the same capability, step up, fresh licence, and component, and asking for all three on one sheet is the habit that keeps the cheapest one visible.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Below roughly three or four components the parts win and above it the suite does, and Copilot sits outside that arithmetic entirely because it is priced separately on top of either base.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E7 and the top of the stack. What is confirmed, what is assumed, and how to plan a tier strategy without betting a three year commitment on a roadmap.</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reconcile your add ons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Export the add 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attached component, the user it sits on, and what you pay for it. Most estates have never listed these in one place.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Join to the base plans.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 by user. Flag every component sitting on a base that already includes the capability.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orphans.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component without a qualifying base underneath it. Those are unusable licences and they are a correction, not a negotiation.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the voice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Voice and calling add ons with no usage in ninety days. Expect somewhere between 10 and 20 percent of the assigned seats.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persona three 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the persona with the most components attached and price step up, fresh licence, and components side by side. Keep the sheet for the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Every Microsoft 365 add on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redresscompliance.com/microsoft-365-add-on-licensing-guide-every-add-on-explained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families, the prerequisites, and the E5 overlap in full.</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add ons and duplicate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redresscompliance.com/microsoft-365-add-ons-duplicate-cost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duplication patterns and what removing them recovered.</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Maximising security and compliance with E5 add 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redresscompliance.com/cio-playbook-maximizing-security-compliance-with-microsoft-365-e5-add-ons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component route where the full suite is not justified.</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E3 to E5 decision framework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redresscompliance.com/microsoft-365-e3-e5-decision-framework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staged path that the crossover arithmetic supports.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apps standalone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redresscompliance.com/microsoft-365-apps-standalone-licensing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other direction: buying below the suite rather than above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ons need a qualifying base plan and must sit on the same user, which sounds administrative until it starts producing unusable licences on your price sheet.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families.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Security, compliance, voice, analytics, and AI. Knowing the family tells you immediately whether E5 already covers it.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duplication.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Standalone security add ons duplicated E5 features in 4 of 10 estates, and voice add ons sat unused on 10 to 20 percent of assigned seats.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three routes.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Step up, fresh licence at the higher tier, or attach the component. Same capability, three prices, and they are rarely quoted together.</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crossover.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Past three or four components the suite usually wins. Below that the parts usually do. The arithmetic that finds your line is a single afternoon of work.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ADD ONS ACTUALLY WORK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rules that govern every attached component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These are the mechanics. They decide what is possible before price decides what is wise.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qualifying base is required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add on attaches to a base plan, and the terms define which bases qualify. An add on quoted without an eligible base underneath it is not a cheaper route to the capability, it is a line that cannot be assigned to anybody.</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Same user, same seat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add on and its base sit on one person. You cannot buy a hundred components and spread them across a pool of users who share the workload. This is the same counting discipline as session 8, arriving in a new place.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Some add ons need a specific tier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Not every component attaches to every base. A few require a particular plan underneath, which means the cheap looking component route can quietly imply a base plan upgrade, and then it is no longer the cheap route.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Check the prerequisites in the Product Terms before you model any piecemeal option. A component strategy that fails its prerequisites is not a negotiating position, it is a correction waiting to be made in front of the account team.</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ADD ON FAMILIES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families, and whether E5 already covers them</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546190"/>
                <a:gridCol w="40006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EXAMPLES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OVERLAPS E5</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Security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Defender components, Entra premium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yes. The single largest source of duplicate spend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Compliance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Purview, eDiscovery, insider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yes. Bundled in E5 and bought again on E5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Teams Phone, calling plans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A genuine separate purchase, and often an idle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Analytics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Viva suite components, Power BI Pro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Partly. Power BI Pro is in E5, the Viva set varies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Microsoft 365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Priced separately on top of E3 or E5, never bundled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third column as a checklist rather than as a fact sheet. Two of these five families overlap E5 heavily, one does not overlap at all, and the mistake that costs the most is buying a security or compliance add on for a seat that already holds E5.</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estate has 4,000 E5 seats and 900 standalone security add ons. Where should you look first?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Nowhere, more security is always better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whether those 900 add ons sit on E5 seats, because standalone security add ons duplicated E5 features in 4 of 10 estates and the duplication is invisible until somebody joins the two lists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whether the add ons are being used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contract to see if they can be cancelled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 and D are both reasonable second steps. Ask what has to be established first.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Join the two lists before you study either one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Nowhere, more security is always better</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 whether those 900 add ons sit on E5 seats, because standalone security add ons duplicated E5 features in 4 of 10 estates and the duplication is invisible until somebody joins the two lists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whether the add ons are being used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contract to see if they can be cancelled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 and D are both good work and both premature, because a duplicated add on can look perfectly healthy on its own terms. It is assigned, it is deployed, and it may well be generating alerts, which means a usage review will pass it. The problem only appears when you put the add on assignment list beside the base plan assignment list and find the same user twice. Across the add on stacks reviewed for this course, standalone security add ons duplicated E5 features in four estates out of ten, and removing that duplication cut add on spend by 15 to 30 percent where it was tested. A is the position that produces those numbers: security spending is treated as beyond question, so it is never reconciled. The order matters. Join the lists, find the overlaps, then run usage on what remains, then look at the contract for the ones you intend to stop.</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DUPLICATION HIDES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places add on spend goes quietly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Bought tactically, never reconciled.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ons are purchased in response to a specific incident or project, then never checked against a base plan that changed afterwards. That is the whole mechanism, and it is administrative rather than technical.</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upgrade that made it redundant.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seat moves from E3 to E5 and the component bought for it eighteen months ago keeps billing. The upgrade project owns the licence change and nobody owns the add on.</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Voice sitting idle.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Voice and audio add ons sat unused on 10 to 20 percent of assigned seats. Voice does not overlap E5, so this is not duplication, it is straightforward shelfware and it is easy to measure.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Components on the wrong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Standalone add ons make sense mainly on E3 seats. On E5 seats they are usually either duplicates or a very specific exception that somebody should be able to name.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reconciliation nobody owns.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base plan sits with one team and the components with another, so no single person ever sees both lists. Naming an owner for the reconciliation is most of the fix.</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persona needs two E5 capabilities out of the full set. Which route is likely cheapest?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Upgrade to E5, the bundle is always better value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Attach the two components to the E3 base, because below roughly three or four components the parts normally beat the suite, and the calculation is per persona rather than per estate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E5 for half the persona and E3 for the rest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the renewal and decide then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answer is a calculation, so what would you need in front of you to run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components is component territory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Upgrade to E5, the bundle is always better value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Attach the two components to the E3 base, because below roughly three or four components the parts normally beat the suite, and the calculation is per persona rather than per estate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E5 for half the persona and E3 for the rest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the renewal and decide then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crossover is the point of this session, and two components is well below it in almost every estate. What you need in front of you is short: your net E3 rate, your net E5 rate, and the standalone rate for each component at your own discount. Three numbers and a subtraction. A is the bundle reflex, and it is true often enough to be dangerous, which is why the arithmetic has to be run rather than assumed. C splits a persona that the data says is homogeneous, which produces two populations to administer and no analytical basis for the split. D is the answer that quietly costs the most across this whole course, because a decision deferred inside a term is a decision made in favour of the current shape. One thing to verify before you commit to the component route: check the prerequisites, because a component that requires a higher base plan underneath is not the cheap option it appears to be.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2026-08-14T08:46:34Z</dcterms:created>
  <dcterms:modified xsi:type="dcterms:W3CDTF">2026-08-14T08:46:34Z</dcterms:modified>
</cp:coreProperties>
</file>