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10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Reading a Microsoft quote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document everyone signs and almost nobody rebuilds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What a quote is actually made of</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arithmetic that comes before the discount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Sessions 6 to 9: enrollment, true up, metrics, SA</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module 3 opens on the Microsoft 365 map</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10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BUNDLE ARITHMETIC</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Testing a bundle against its parts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Bundles are not automatically bad. Unpriced bundles are.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Price the parts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List every component in the bundle and price each one standalone at your own discount. If the bundle beats that total, the bundle is cheaper. If it does not, you are paying a premium for packaging and the conversation is about which components you actually want.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Find the passenger</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Most bundles carry one component nobody asked for, travelling with the ones you wanted. Name it, value it, and put it on the table. A passenger you can name is a negotiating item. A passenger you cannot name is just cost.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Check the duplication</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Bundled components frequently duplicate something you already license from another vendor. Duplication is only savings if you decommission the incumbent, and decommission means a signed plan with a date, not an intention.</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arithmetic that makes this real: a bundle is worth its premium only if you would have bought the passenger separately. If the honest answer is no, then the correct comparison is the parts you wanted, and that comparison belongs in writing before the discount discussion starts.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10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FIVE CALCULATIONS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has to exist before anyone says discount</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09562"/>
                <a:gridCol w="4091571"/>
                <a:gridCol w="427341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CALCULATION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TO RUN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TELLS YOU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Unit cost per user per month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Extended total divided by users divided by months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only figure that compares cleanly across quotes, vehicles, and years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Effective rate against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Net unit price against published list for the same SKU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real discount, per line, rather than the blended number in the deck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Year on year per seat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This quote's per seat cost against last year's, same coverage length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the deal improves your position or just grows with you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Cost of the mix change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Reprice this year's seat mix at last year's rates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much of the increase is price and how much is you buying more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Shelfware adjusted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Divide by assigned and active users, not licensed users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you are paying per person who actually uses the product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fourth line is the one that changes meetings. Separating price movement from volume movement turns an argument about whether the deal is good into two smaller and much more answerable questions, and it is arithmetic that any analyst can run in an afternoon.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quote shows a deeper discount than last term, and a per user per month cost that is 11 percent higher. What happened?</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a deeper discount always means a better deal</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discount is measured against a list price that rose, or against a richer mix, so the percentage improved while the cash per seat went up, and only the per seat calculation settles it</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quote contains an error and should be sent back</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extra cost is the price of the deeper discount</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 discount is a ratio. Ratios move when either number moves.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Discount is a ratio. Cash is a number</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a deeper discount always means a better deal</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discount is measured against a list price that rose, or against a richer mix, so the percentage improved while the cash per seat went up, and only the per seat calculation settles it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quote contains an error and should be sent back</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extra cost is the price of the deeper discount</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single most common way a good looking Microsoft renewal costs more, and it involves nobody misleading anybody. List prices move, and the 2026 waves moved them. Mix moves too, because a step up from a lower tier to a higher one raises the cost per seat even at an improved percentage. Both effects can be true at once, and both are visible in about twenty minutes with the third and fourth calculations from the previous slide. A is the belief that makes discount percentage the negotiating objective, which is exactly the objective a vendor would choose for you. C is premature: the sheet is probably correct and the interpretation is what is wrong. D treats the two figures as a trade, which they are not. Negotiate the cash per seat, and let the percentage land wherever the arithmetic puts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QUOTE READING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steps, and none of them require the account team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Run this the week the quote arrives, not the week before signature.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Rebuild the sheet</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Retype the price sheet into your own spreadsheet. Not a copy, a rebuild, with your own formulas for extended totals and per seat cost. Half of what you need to know is discovered in the act of rebuilding, because that is when lines that do not reconcile stop reconciling in front of you.</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Price the alternatives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same basket under the other vehicle, and the same basket with the mix corrected to your actual personas. Two comparison columns beside the quote. This is the difference between negotiating a price and choosing between priced options.</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Write the one page</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Per seat cost, year on year movement, the split between price and volume, and the three lines you intend to change. One page, in your own language, before the first negotiation meeting. The side that arrives with the arithmetic sets the terms of the discussion.</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whole method takes an analyst two to three days on a large estate. Measured against a three year commitment, that is the highest return work anyone in procurement does all quarter, and it is the work most often skipped because the quote looked professional.</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10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10,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A quote is three documents with very different weight, and the price sheet is the one that decides what you owe, so the deck's savings claim is an argument to be tested against the sheet rather than a finding to be reported upward.</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Read part numbers rather than descriptions, because base, add on, step up, and term are carried in the SKU, and mismatches between related lines are the most useful information on the sheet.</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Discount is a ratio and cash per seat is a number, so run the five calculations first and let the percentage land where the arithmetic puts it.</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Module 3 opens: the Microsoft 365 map. E1, E3, E5, the F frontline tiers, and Business, with what each includes and who each is genuinely for.</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10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rebuild your last quote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sheet.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the deck, the price sheet from your most recent order or renewal. If nobody in procurement can produce it in a day, that is finding number one.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Rebuild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Retype it with your own formulas. Confirm the extended totals reconcile and note every line that does not.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Add the per seat column.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Cost per user per month for every product line. Sort it. The order will not be the order you expected.</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Split price from volume.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Reprice this year's quantities at last year's unit prices. The difference between that and this year's total is price movement. Everything else is you.</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three lines.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Three lines you intend to change at the next renewal, with the reason and the number. Keep the page. It is the opening position, written twelve months early.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How to evaluate a Microsoft renewal proposal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redresscompliance.com/how-to-evaluate-a-microsoft-renewal-proposal-cost-terms-bundled-services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Cost, terms, and bundled services, worked through line by line.</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Benchmarking Microsoft EA discounts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redresscompliance.com/benchmarking-microsoft-ea-discounts-how-to-tell-if-your-deal-is-competitive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 competitive rate looks like, and why the percentage is the wrong target.</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Evaluating renewal proposals across EA, MCA, and CSP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redresscompliance.com/cio-level-playbook-evaluating-microsoft-renewal-proposals-ea-mca-csp</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same basket priced three ways, which is step two of the method.</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365 add ons and duplicate cost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redresscompliance.com/microsoft-365-add-ons-duplicate-cost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bundle components duplicate what you already license.</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Common Microsoft licensing mistakes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redresscompliance.com/common-microsoft-licensing-mistakes-to-avoid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Most of them are visible on the price sheet before they become findings.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10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anatomy.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quote is three documents pretending to be one, and only one of them governs what you owe. Knowing which is the first defence.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price sheet.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Column by column: what each field says, what it hides, and the two columns most buyers never check.</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SKU names.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Decoding part numbers and descriptions so that you can say what you are buying without asking the account team to explain it.</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Bundle arithmetic.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Pricing a bundle against its parts, and finding the component you are paying for because it travels with something else.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five calculations.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arithmetic that must exist before anyone says the word discount, because a discount on the wrong basket is not a saving.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A QUOTE IS MADE OF</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documents pretending to be one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They arrive together, they look like one artefact, and they carry very different weight.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proposal deck</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Slides about transformation, a savings claim, and a comparison against a baseline you did not choose. This is marketing. It binds nobody, it is often the only thing an executive reads, and its savings number is the one you will be asked to defend.</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price sheet</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Part numbers, quantities, unit prices, price level, and coverage dates. This is the quote. Everything you are actually agreeing to buy is on this sheet, and it is normally the least discussed document in the room.</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agreement papers</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enrollment, the amendments, and the product terms referenced rather than attached. These decide what the price sheet means: what a licence permits, what happens when counts move, and what renews at what.</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order of attention is usually the exact reverse of the order of importance. If you read one document properly, read the price sheet, then read the terms that govern it, and treat the deck as the vendor's opinion of your business.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10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PRICE SHEET, COLUMN BY COLUMN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each field says, and what to check</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COLUMN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SAYS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TO CHECK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Part number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exact SKU being sold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That it matches the product you believe you are buying, including edition and add on status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Description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Human readable product name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Description and part number can disagree. The part number wins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Quantity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Seats, cores, or devices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metric, and whose count. Compare with your own admin centre number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Price level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to D on an EA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the level is right for your seat count, and whether it is held for the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Unit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Price per unit per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 year or per month, and whether the number is net or pre discount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Coverage dates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Start and end of the 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 termination with the rest of the enrollment. Stub periods hide real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Extended total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Quantity times unit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That it reconciles. Rounding and part period lines are where sheets stop adding up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Two columns get skipped almost every time: price level and coverage dates. A wrong price level quietly overprices every line on the sheet, and a stub coverage period makes a year on year comparison meaningless without anyone lying to you.</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proposal deck claims a 19 percent saving against last year. The price sheet shows total spend rising. Which is more likely to be true?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deck, because it is prepared from Microsoft's own data</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price sheet, because it is the only one of the two that lists what you are buying, and the deck's saving is measured against a baseline that was chosen rather than observed</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Neither, they measure different things and cannot be compared</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Both, because the saving is against list and the rise is against last year</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answer, ask what baseline the 19 percent is measured from, and who selected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price sheet is the document. The deck is an argument about the document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deck, because it is prepared from Microsoft's own data</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price sheet, because it is the only one of the two that lists what you are buying, and the deck's saving is measured against a baseline that was chosen rather than observed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Neither, they measure different things and cannot be compared</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Both, because the saving is against list and the rise is against last year</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D is the answer you will be given in the room, and it is worth understanding why it is not good enough. A saving against list price is not a saving, because nobody pays list and the list figure was set by the party quoting it. Your cash position is decided by the extended totals on the price sheet against the extended totals you paid last year, on comparable coverage periods. That is arithmetic, and it either goes up or it goes down. A is wrong because Microsoft's own data does not make a chosen baseline an observed one. C sounds sophisticated and is the most expensive answer here, because it accepts that the two documents cannot be reconciled and therefore stops the analysis exactly where it becomes useful. They can be reconciled. Rebuild the deck's saving claim from the price sheet, line by line, and either it survives contact with the sheet or you have found the first negotiation point of the renewal.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DECODING THE SKU NAMES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habits that let you read a part number without help</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Base or add 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Almost every line is one or the other. An add on carries a prerequisite base licence, so an add on line implies a base line somewhere, and if the base line is not on the sheet then either it exists already or the quote is incomplete.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Edition and tier.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letter and number carry the tier. Descriptions get shortened in decks and in email, and a shortened description is where an E3 conversation becomes an E5 order without anyone deciding it.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step up SKU.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Step ups are their own part numbers that move an existing licence up a tier for the remainder of the term. They price differently from a fresh licence, which is why the same upgrade can appear at two very different numbers.</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Government, education, and non profit.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Separate SKU families with separate prices and eligibility. Mixed estates carry more than one family, and lines get quoted in the wrong family more often than you would expect.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suffix that carries the term.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Annual, monthly, and multi year commitments are different SKUs of the same product. The flexibility difference between them is worth real money and does not appear in the description.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quote lists 4,000 seats of a security add on and 3,100 seats of the base plan it requires. What is your first move?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Approve it, add ons are commonly overbought and the extra will be used</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which 900 users hold the add on without the prerequisite base, because either 900 lines are unusable, or 900 base licences exist elsewhere and the estate is being counted in two places</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Reduce the add on to 3,100 and move on</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Raise the base to 4,000 to make the numbers match</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Notice that C and D both fix the appearance of the problem without finding out what caused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mismatch is information before it is an error</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Approve it, add ons are commonly overbought and the extra will be used</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Ask which 900 users hold the add on without the prerequisite base, because either 900 lines are unusable, or 900 base licences exist elsewhere and the estate is being counted in two places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Reduce the add on to 3,100 and move on</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Raise the base to 4,000 to make the numbers match</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gap of 900 is the most useful number on the sheet, and both of the tidy answers throw it away. If those 900 users hold their base plan under a different vehicle, a CSP subscription or a separate enrollment, then you have found a fragmented estate and a co termination problem worth more than this line item. If they do not hold a base plan at all, you are being quoted 900 add ons that cannot be assigned, which is a straightforward correction. D is the expensive reflex, because raising the base to match the add on buys 900 base plans to justify a number that may itself be wrong. C is cheaper and still wrong, because it closes the question. A is how estates end up with add on shelfware that survives three renewals: the assumption that overbuying will be absorbed by growth.</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2026-08-14T01:52:27Z</dcterms:created>
  <dcterms:modified xsi:type="dcterms:W3CDTF">2026-08-14T01:52:27Z</dcterms:modified>
</cp:coreProperties>
</file>