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IBM LICENSING MASTERY  |  MODULE 2  –  SESSION 9 OF 20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Virtualization and capping</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Eligible technologies, partitions and shared processor pools, VMware clusters, and how one host becomes the whole estate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ILMT, the cadence stack, and the five failures that create findings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Where the countable boundary is drawn, and who draws it. 24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24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9 of 20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configuration you run: the activated cores, bounded by the pool cap, provided it is measured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48 physical cores installed in the chassis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configuration you run: the activated cores, bounded by the pool cap, provided it is measured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16 activated cores, always, regardless of the pool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Whatever the workload consumed on average across the quarter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licensable unit on Power is the activated core rather than the installed one, and a capped shared pool bounds what the partitions drawn from it can consume, so you license the cap rather than the whole server. Answer D is the consumption assumption again, and it is wrong here for the same reason it was wrong in session 6: averages are not boundaries. Note the condition in the answer, because without measurement the whole thing falls back to physical capacity.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9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POWER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You license the configuration you run, if you build it that way</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activated core is the unit.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the installed core. A 48 core chassis with 16 activated is a 16 core licensing conversation, which is a genuine and often overlooked saving.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Partitions divide, pools bound.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Micropartitioning draws logical partitions from a shared processor pool, and a capped pool limits what those partitions can consume, which caps the exposure.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Finer partitions do not lower the floor.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Subdividing inside a partition, as workload partitions do on AIX, organises the workload. The licensable boundary stays the cap you set above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Capacity on demand is the trap.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Temporary activations can raise the licensable footprint, and an activation nobody recorded becomes an activation nobody can explain.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numbers are worth having.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capped pool has run 15 to 30 percent below full capacity, measured sub capacity 20 to 40 percent below, and the two are complementary rather than alternatives.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9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LEVERS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ways to make the boundary smaller, all available today</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Dedicate a cluster.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cluster that only runs IBM software has a boundary you chose. It is the bluntest lever and usually the largest one.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Pin with affinity rules.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Restrict which hosts a workload may be placed on, and the unreachable hosts leave the calculation. This is a configuration change with a price attached.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Cap the pool, right size the cores.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 Power, cap the shared pool. Everywhere, allocate the virtual cores the workload needs rather than the cores that were convenient.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Remove what is not running.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Installed counts, so a decommissioned product whose binaries remain is still a deployment. Uninstalling is the cheapest reduction available.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price each one before you choose.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option here is calculable in advance, which means this is a design conversation with numbers in it rather than a negotiation.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9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EVIDENCE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Mobility history is the artefact that removes hosts from a claim</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claim is a model.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opening position prices every host the auditor cannot rule out, which is why cluster wide counting produces such large numbers so quickly.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Migration logs rule hosts out.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 the 82 million dollar defence, vSphere migration history showed the VMs had never touched most of the hosts the claim priced.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Partial data is still data.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That defence also found partial tool coverage had been discarded rather than supplemented, and incomplete evidence combined with other records is worth far more than nothing.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first 60 days go on evidence.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on negotiation. vCenter inventories, tool data and change management logs rebuilt the position before anybody discussed a number.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retain the history deliberately.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Migration logs, cluster membership records and change tickets have a default retention set by an infrastructure team who do not know what they are holding.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9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audit prices IBM software across all 20 hosts in your cluster. Your VMs have only ever run on 6 of them. What is your strongest response?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Explain that the cluster is oversized and the workload is small</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Produce the migration history showing which hosts the VMs could and did reach</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 for a commercial discount on the total, given the relationship</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Deploy affinity rules now and report the reduced boundary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of these changes the size of the claim rather than the price of it?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9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Produce the migration history showing which hosts the VMs could and did reach</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Explain that the cluster is oversized and the workload is small</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Produce the migration history showing which hosts the VMs could and did reach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Ask for a commercial discount on the total, given the relationship</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Deploy affinity rules now and report the reduced boundary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Evidence changes the size of the claim while a discount only changes its price, and asking for the discount accepts the model that produced the number. Answer D is the right thing to do and the wrong answer to this question, because affinity rules applied today shrink tomorrow's boundary and prove nothing about the period under audit. Do it anyway, immediately, and do not confuse it with a defence.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9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Making the boundary a decision rather than an accident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named IBM footprint.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clusters and which pools IBM software is permitted to live in, written down, so that permission is granted rather than inherited.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licensing line on the change form.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Host additions, cluster merges, affinity changes and activations each ask one question: does this change the licence position, and who checked.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Mobility history retained for two years.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Matched to the report retention from last session, because the two together are what an audit response is built from.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Boundary reviewed with the quarterly close.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cluster membership list belongs next to the PVU summary, since a report is only as meaningful as the boundary it was calculated inside.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levers priced before they are needed.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what dedicating a cluster or capping a pool would save, so that when a project asks for headroom the answer includes a number.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9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9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countable boundary is the set of hosts a workload is permitted to run on, so one 8 core workload is 560 PVUs pinned and measured, and 4,480 PVUs free to move across four 16 core hosts, with nothing about the workload itself different between those two numbers.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boundary grows through hosts added, mobility widened, clusters merged and capacity activated on demand, and not one of those is made by a licensing team, which is why the control belongs in the infrastructure change process rather than in a quarterly review.</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Every lever that shrinks the boundary is a configuration you already control, and every argument about a boundary in the past is settled by mobility history rather than by explanation, which is why one defence took an opening claim of 82 million dollars to 600 thousand on migration logs.</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The ILMT operating model: the five failures that create findings, and how to keep the position clean between audits. Module 2 closes.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9 of 20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10</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an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clusters IBM software lives in.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the VMs, the clusters. If that list has never been written down, writing it down is the exercise.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the hosts in the largest one.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Multiply by the core count and the rating. That number is your exposure on that cluster if measurement ever lapses.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one affinity rule.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Does any rule restrict where IBM workloads may be placed? If not, ask what it would cost to add one, in performance terms rather than in licences.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migration log retention.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long does your hypervisor keep migration history, and who set that number? It was almost certainly not set with an audit in mind.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ask about the last expansion.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Find the most recent host addition or cluster merge and ask whether anybody raised the licence question at the time. The answer tells you whether the control exists.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9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PVU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redresscompliance.com/ibm-pvu-licensing-explained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cluster worked example, why mobility settings are licensing decisions, and the case for dedicated IBM clusters.</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Power Systems and AIX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redresscompliance.com/ibm-power-systems-aix-licensing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Activated cores, micropartitioning, capped shared pools, the capacity on demand trap, and the posture comparison.</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PVU sub capacity licensing 2026</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redresscompliance.com/ibm-pvu-sub-capacity-licensing-2026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Eligible technologies, the products that cap nothing because they are full capacity only, and what a lapse costs on a partitioned host.</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Reducing an 82 million dollar IBM audit exposure to 600 thousand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redresscompliance.com/case-study-ibm-audit-defense-u-s-technology-firm-reduces-ibm-audit-exposure-from-82m-to-600k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Cluster wide counting, what the migration history proved, and why the first 60 days went on evidence rather than negotiation.</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ILMT deployment at a pharmaceutical group</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redresscompliance.com/case-study-ibm-ilmt-deployment-pharma</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factor of seven on dense clusters, and how cluster changes that were never mirrored in the tool cost 40 percent of coverage.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9 of 20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9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Draw the countable boundary.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any workload, the set of hosts it is permitted to run on is the capacity in scope, and that set is almost always larger than the people running it expect.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a cluster as a price.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workload free to move across four 16 core hosts is a 64 core position, so cluster design is a licensing decision taken by infrastructure teams who are never asked about licensing.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Use the Power levers properly.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licensable unit is the activated core, a capped shared processor pool bounds what partitions can consume, and the partition map rather than the chassis decides the number.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four ways a boundary grows.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Hosts added, mobility widened, clusters merged, and capacity activated on demand. None of them look like licensing events to the person doing them.</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the mobility history.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is the evidence that removes hosts from a claim, and in one defence it took an opening position of 82 million dollars down to 600 thousand.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9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most expensive line in an IBM estate is drawn in a hypervisor console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Session 6 gave you the rule: could run, not does run. This session is about who decides where could run ends, because it is not the licensing team and it never has been.</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4,480</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PVUs for one workload free to move across four 16 core hosts. The same workload pinned and measured is 560.</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7x</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full capacity difference on dense VMware clusters in one remediation. Density is what makes the ratio brutal.</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82 to 0.6</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Millions of dollars. An opening audit claim priced every host in the cluster; the mobility history proved the software never ran on most of them.</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40%</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Of hosts had fallen out of coverage in that pharmaceutical estate, largely because cluster changes were never mirrored in the tool.</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Nobody reads a capacity expansion as a licensing event. That single sentence explains most of the findings in this module.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9 of 20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COMPARISON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8 core workload, four boundaries, four prices</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129263"/>
                <a:gridCol w="3957598"/>
                <a:gridCol w="4187691"/>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BOUNDARY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IS COUNTED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AT 70 PVU PER CORE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Measured, pinned to one host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8 virtual cores the workload can 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560 PVUs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Measured, one 16 core host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host, if the workload can use all of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1,120 PVUs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Unmeasured, one 64 core host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 physical core in the host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4,480 PVUs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Free to move across 4 x 16 core hosts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 core in the cluster it can reach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4,480 PVUs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workload is identical in all four rows. Nothing about it changed. What changed is where it was permitted to run and whether anybody measured it.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9 of 20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Infrastructure adds two hosts to a VMware cluster to relieve memory pressure. An IBM product runs on one VM in that cluster. What just happened?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because the workload did not move and its resource allocation is unchanged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countable boundary grew by two hosts, because the workload can now be scheduled onto them</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provided the tool is deployed on the new hosts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cluster must be re licensed from scratch at full capacity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determines scope, the workload or the permission?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9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countable boundary grew by two hosts, because the workload can now be scheduled onto them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because the workload did not move and its resource allocation is unchanged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countable boundary grew by two hosts, because the workload can now be scheduled onto them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provided the tool is deployed on the new hosts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cluster must be re licensed from scratch at full capacity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Where a workload can move, the capacity it could run on is the capacity in scope, so a capacity expansion is a licensing event even though nobody involved would describe it that way. Answer C is half right and it is the more dangerous answer: the tool on those hosts keeps you measured, which matters enormously, but measurement does not shrink a boundary you widened. Only affinity, isolation or a smaller cluster does that.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9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VMWARE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cluster is the unit, not the host</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Mobility defines the edge.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a VM can be migrated to a host, that host's cores can enter the calculation, and live migration and automated placement both count as can.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Density makes it brutal.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better consolidated the cluster, the worse the ratio. On dense clusters the full capacity difference reached a factor of seven in one remediation.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handful of VMs prices every host.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 the largest audit defence in our file, products on a handful of VMs were priced across every host in the cluster, which is how a claim reaches 82 million dollars.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Automated placement is the quiet part.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Rules that rebalance workloads for performance are excellent engineering and they are also a standing declaration that the workload may run anywhere in the cluster.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the cluster becomes a licensing object.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means somebody has to own the question of which clusters IBM software is permitted to live in, and that question has an answer with a price on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9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GROWTH</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ways the boundary grows, none of which look like licensing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Hosts added for capacity.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perfectly ordinary expansion, approved on infrastructure grounds, that quietly enlarges the set of cores a program could run 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Mobility widened.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affinity rule relaxed, a placement policy simplified, a maintenance mode change. All small, all correct, all boundary changes.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Clusters merged.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Consolidation projects join two clusters into one, and the workload that used to reach 4 hosts now reaches 12 without moving an inch.</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Capacity activated on demand.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 Power, activations raise the licensable footprint, and temporary activations that nobody tracks are a permanent question at audit time.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each one is somebody else's decision.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one of these is made by a licensing team, which is why the control has to sit in the change process rather than in a quarterly review.</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9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On Power, you buy a 48 core server, activate 16 cores, and run IBM software in a capped shared processor pool of 8. What sets the licensable number?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48 physical cores installed in the chassis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configuration you run: the activated cores, bounded by the pool cap, provided it is measured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16 activated cores, always, regardless of the pool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Whatever the workload consumed on average across the quarter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of these numbers is a decision you made, and which is a fact about the metal?</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9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2026-08-15T14:19:11Z</dcterms:created>
  <dcterms:modified xsi:type="dcterms:W3CDTF">2026-08-15T14:19:11Z</dcterms:modified>
</cp:coreProperties>
</file>