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2  –  SESSION 8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ILMT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Deployment, the scan cadence, the quarterly report, the two year retention, and the five failures that create findings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Sub capacity licensing, and the four obligations you take on to use 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tool that carries all four, and how estates lose it.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catalog and bundle map are stale, so components are counted standalone rather than inside their bundle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IBM has changed the value unit table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catalog and bundle map are stale, so components are counted standalone rather than inside their bundle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Your estimate is simply wrong and the tool is authoritative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agents are double counting hosts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Stale catalogs inflated PVU counts by 10 to 25 percent in remediation work, and a bundle component left untagged is treated as a standalone product. Answer C is the assumption that costs the most money, because the tool reports what it has been configured to believe. Configuration must mirror your real deployments, and this is the one place where the number moves in your favour when you do the work.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CONFIGURATION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catalog is where the hidden money sits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tool reports what it was told.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Bundling, component exclusions and product assignments all change the PVU result, and none of them are things the scan can work out by itself.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Unclassified discoveries rot into findings.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Classify new discoveries within 30 days, because an unclassified component sitting in the tool is an untagged product sitting in an audit.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 map is the expensive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component entitled inside a bundle but left untagged is counted as a separate product, which is the same double count as session 5 wearing different clothes.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it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bundle map review belongs in the same quarterly close as the report, because deployments change faster than anybody updates a classification.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moves the number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Almost everything else in this module protects you from a larger bill. Catalog work reduces the bill you are already paying.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FAILURES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findings, and the control that prevents each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agent missing on a host.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new host stood up without the agent breaks sub capacity for the products on it. The control is the agent in the gold image, so hosts arrive covered.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Polling cadence over 30 minutes.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custom poll set to an hour drops the entitlement. The control is the cadence pinned, the configuration locked, and a change history you can show.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Retention under 24 months.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Disk pressure, history purged, audit window missing. The control is a growth alarm on the database rather than a cleanup script.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 map incomplete.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component left untagged is audited as standalone. The control is the quarterly review, which is an hour and moves the number in your favour.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quarterly review missing.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summary, no sign off, no archive, and the audit revokes sub capacity. The control is a date in the calendar with a name against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quarterly close actually contains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PVU summary.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Peak PVU per product per host across the period. This is the critical exhibit and the one an auditor reads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entitlement reconciliation.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set against what you own, which turns a technical report into a licence position and is the second critical item.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server and partition list, and the bundle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was scanned and how it was classified, because both are how a reader checks whether the summary can be trusted.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anomaly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Scan failures, coverage gaps and their resolutions. Investigate every failure within ten business days, because the documentation is itself audit evidence.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signature.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Software asset manager, infrastructure lead, CIO designate. Sign, export the snapshot, archive it the same day, and the quarter is closed.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 letter arrives. Your ILMT has been current and complete for the last three quarters, and the four before that are missing. Where do you stand?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Clean, because the tool is current now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Exposed for the four missing quarters, because the audit tests the report history rather than the current state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Exposed for everything, because the trail is broken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Clean, because three quarters establishes a pattern of compliance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periods can you evidence, and which cannot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Exposed for the four missing quarters, because the audit tests the report history rather than the current 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Clean, because the tool is current now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Exposed for the four missing quarters, because the audit tests the report history rather than the current state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Exposed for everything, because the trail is broken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Clean, because three quarters establishes a pattern of compliance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Audits test two years of quarterly report history, not the install date, and the exposure is bounded to the periods you cannot evidence. Answer C is worth naming because it is how the opening claim will often be framed, and it is not correct: three good quarters are three quarters you do not pay for, so the evidence you do hold is worth assembling before any conversation begins.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it like a control rather than a project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one the stack decays within two quarters. The owner needs a financial mandate, because what they are protecting is a number rather than a service.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Coverage held at 98 percent or better.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gap an incident rather than a backlog item, and new hosts enrolled inside seven days of provisioning.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quarterly close in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Dated before the quarter starts, with the signatures named, and the archive step treated as the part that matters.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Version and credential checks in change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Hypervisor migrations, credential rotations and tool upgrades each raise a verification step, because all three break things silently.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an evidence pack that can be produced in days.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rolling years, findable, so an audit letter starts with assembling what you have rather than discovering what you do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In 18 of 25 remediation projects the tool was installed and technically working, and what failed was operations after go live, which is why installed is a ticket and operated is the defence.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cadence stack is capacity scans every 30 minutes, software scans weekly and never past the 30 day floor, hypervisor collection every 12 hours, reports at least quarterly and retention for two years, and the hypervisor connection is the one that breaks silently because nothing alerts when a credential simply stops returning data.</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Catalog and bundle map work is the only part of this module that reduces a bill you are already paying, since stale catalogs inflated PVU counts by 10 to 25 percent, and everything else here protects you from a larger one.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Virtualization and capping: eligible technologies, LPAR and shared processor pools, VMware clusters, and how one host becomes the whole estate.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hypervisor connection.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it live, and when was it last verified? If nobody can answer the second question, the answer to the first is probably not what you hope.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poll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configured capacity scan interval. If it is over 30 minutes, find out who changed it, when, and whether the change is documented.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 your software scans.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oldest software scan age across eligible hosts. Anything past 21 days is a host heading for a gap.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unclassified.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discovered components are sitting unclassified, and how old is the oldest? That queue is where the 10 to 25 percent lives.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time an evidence request.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for the PVU summary and entitlement reconciliation for the quarter before last, and time how long it takes to arrive. That is your audit response time.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deployment guide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redresscompliance.com/ibm-ilmt-deployment-guide-2026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six step deployment, the cadence stack, the hypervisor credential lead time, and the approved alternatives.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ILMT deploy and configure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redresscompliance.com/ibm-ilmt-guide-deploy-configure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tier architecture, the report contents by audit weight, the five common findings and the disaster recovery trap.</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tool as a regulated control, the retention question, and why most failed audits are deployment failures.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ILMT sub capacity readiness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redresscompliance.com/ibm-ilmt-subcapacity-readiness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readiness check you can run against your own estate, with the worked full capacity comparison.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ILMT deployment at a pharmaceutical group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redresscompliance.com/case-study-ibm-ilmt-deployment-pharma</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14 week remediation across roughly 3,000 hosts, and what 40 percent coverage loss was worth when it was found.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installed from operated.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18 of 25 remediation projects the tool was installed and technically working, and what failed was operations after go live.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cadence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Capacity scans every 30 minutes, software scans weekly and never past the 30 day floor, hypervisor collection live, reports quarterly, retention two years.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connection that severs silently.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hypervisor visibility the sub capacity calculation cannot be made, and the credential that provides it breaks on rotation without alerting anybody.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your own catalog.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Stale catalogs inflated PVU counts by 10 to 25 percent, which is money you are paying for a classification error rather than for software.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quarterly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Generate, review, sign, export, archive, on a named date. Audits read the report trail rather than the install date.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Installed is a ticket. Operated is the defence.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failed ILMT audits are deployment failures rather than licensing decisions. The tool goes in during a project, the project ends, and nobody inherits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18 of 25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Remediation projects where the tool was installed and technically working. What failed was operations after go live.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 to 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share of the estate that ILMT coverage drift had left outside sub capacity protection, unnoticed.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 to 25%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much a stale catalog inflated the PVU count. That is money paid for a classification error rather than for software.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quarters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long the stack takes to decay when nobody owns it. Agent drift on new hosts went uncaught for one to two quarters on most estates.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behind the pattern is ownership. The tool belonged to nobody: installed by a project, inherited by no team, and discovered broken by an audit.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BUILD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tiers, and what each one is actually for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08892"/>
                <a:gridCol w="4325746"/>
                <a:gridCol w="473991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GOES WRONG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agent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Sits on every host running eligible products and scans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Missing on new hosts, and broken quietly by operating system patching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server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Console, report engine and scheduler, sized for 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Version ages, which hands IBM an argument the tooling was invalid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database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Holds the scan and report history, two years of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Disk pressure purges history, and upgrades lose it altogether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hypervisor link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Read only credential that supplies physical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Severs silently on credential rotation or a vCenter migration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retention policy on that database is the retention policy on your audit defence. Treat it like an audit log rather than like application data.</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ILMT server is current, agents are on every host, and reports run on schedule. The vCenter credential was rotated 8 months ago and nobody reconnected it.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because the agents are reporting and the reports are generating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sub capacity calculation has no physical capacity to compare against, so the eligibility itself is in question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the reports will be a little less accurate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agents will stop scanning within 30 days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sub capacity number actually compare?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sub capacity calculation has no physical capacity to compare against, so the eligibility itself is in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because the agents are reporting and the reports are generating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sub capacity calculation has no physical capacity to compare against, so the eligibility itself is in question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the reports will be a little less accurate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agents will stop scanning within 30 days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Sub capacity maths compares virtual cores to physical capacity, so without hypervisor visibility the calculation, and your eligibility with it, fails. Answer A is what the monitoring dashboard will tell you, because every component that has an alert attached is healthy and the one that does not is the one that broke. This is the single most missed step in ILMT deployments, and the credential is the longest lead time item to get in the first place.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clocks, all running at once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Capacity scans every 30 minutes.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Unbroken. A polling cadence longer than 30 minutes breaks the sub capacity entitlement, and custom settings made for performance reasons are the usual cause.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Software scans weekly.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default, and never past the 30 day contractual minimum. Alert when any eligible host's software scan age passes 21 days, which leaves a week of margin.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Hypervisor collection every 12 hours.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central mode, so the physical capacity picture stays current as the estate moves underneath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Reports quarterly, at minimum.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contractual floor rather than the target. Monthly costs almost nothing more and gives you three chances a quarter to notice a problem.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retention for two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24 months minimum, monitored for disk and database growth, because history purged under disk pressure is history you cannot get back.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SILENT BREAK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hypervisor connection, and why it is the step most deployments miss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does.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supplies the physical capacity of each host, which is the denominator in every sub capacity calculation the tool performs.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it is missed at build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needs a read only hypervisor credential from a different team, and those requests are the longest lead time item in the whole deployment.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it breaks afterwards.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Credential rotation and vCenter migrations sever it, and it severs silently, because nothing in the tool fails loudly when a connection simply stops returning data.</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looks like when broken.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Agents reporting, reports generating, dashboards green, and a sub capacity number that no longer has anything to be sub of.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 verify the connection after any vCenter migration or credential rotation, and put that verification into the change process rather than into somebody's memory.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quarterly PVU report shows a number 20 percent higher than your own estimate. What is the most likely cause?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IBM has changed the value unit table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catalog and bundle map are stale, so components are counted standalone rather than inside their bundle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estimate is simply wrong and the tool is authoritative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agents are double counting hosts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tool have to be told, rather than able to work out for itself?</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2026-08-15T15:07:32Z</dcterms:created>
  <dcterms:modified xsi:type="dcterms:W3CDTF">2026-08-15T15:07:32Z</dcterms:modified>
</cp:coreProperties>
</file>