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2  –  SESSION 6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PVU licensing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processor value unit table, core factors, and what full capacity actually costs in money</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Building the entitlement baseline, and what the portal does not tell you</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2 opens on the metric that decides most IBM bills. 24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24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64 cores of the host, because full capacity applies without sub capacity qualification</a:t>
            </a:r>
            <a:endParaRPr lang="en-US" sz="2200" dirty="0"/>
          </a:p>
        </p:txBody>
      </p:sp>
      <p:sp>
        <p:nvSpPr>
          <p:cNvPr id="4" name="Shape 2"/>
          <p:cNvSpPr/>
          <p:nvPr/>
        </p:nvSpPr>
        <p:spPr>
          <a:xfrm>
            <a:off x="457200" y="1463040"/>
            <a:ext cx="11274552" cy="621792"/>
          </a:xfrm>
          <a:prstGeom prst="rect">
            <a:avLst/>
          </a:prstGeom>
          <a:solidFill>
            <a:srgbClr val="EAF3EC"/>
          </a:solidFill>
          <a:ln w="19050">
            <a:solidFill>
              <a:srgbClr val="2E7D46"/>
            </a:solidFill>
            <a:prstDash val="solid"/>
          </a:ln>
        </p:spPr>
      </p:sp>
      <p:sp>
        <p:nvSpPr>
          <p:cNvPr id="5" name="Shape 3"/>
          <p:cNvSpPr/>
          <p:nvPr/>
        </p:nvSpPr>
        <p:spPr>
          <a:xfrm>
            <a:off x="621792" y="1554480"/>
            <a:ext cx="438912" cy="438912"/>
          </a:xfrm>
          <a:prstGeom prst="rect">
            <a:avLst/>
          </a:prstGeom>
          <a:solidFill>
            <a:srgbClr val="2E7D46"/>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64 cores of the host, because full capacity applies without sub capacity qualification   ✓</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Two cores, because that is what the workload uses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Half the host, as a reasonable apportionment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until IBM formally requests a measurement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Sub capacity has to be earned through the tooling obligations we cover in the next two sessions, and an estate that has not deployed ILMT has not earned it. Answer B is what most people believe they are licensed at, which is exactly why the recalculation lands as a shock. Two cores becoming 64 is a factor of 32 on one machine, before the rest of the estate is added up.</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ELIGIBLE CORES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question is where it could run, not where it does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Eligibility follows possibility.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core is in scope when the program is able to run on it, which is a configuration question rather than a performance 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Utilisation is not a defence.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program using two percent of a host still sits on that host, and no measure of how lightly it runs changes the eligible core count.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Mobility widens the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a workload can move to another host, that host's cores can enter the calculation, so the cluster design is a licensing decision.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Dormant capacity still 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Cores present and available to the program count even when nothing has scheduled onto them, which catches oversized hosts and headroom bought for growth.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boundary is technical, so it can be changed.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Pinning, isolation and cluster boundaries are engineering choices with a direct price attached, which makes this a conversation with infrastructure rather than with procurement.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PVU counts go wrong in practice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hardware refresh nobody told licensing about.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processors carry a different rating, so a like for like server swap can move the requirement without a single software change.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cluster that grew.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Hosts added for capacity quietly enlarge the boundary a program could run on, and nobody reads a capacity expansion as a licensing event.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test and development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Non production environments carry PVU requirements too, and they are the environments that get built quickly and reviewed rarely.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program installed and never removed.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Installed counts. A decommissioned application whose binaries are still on the host is still a deployment in a discovery scan.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spreadsheet from two years ago.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PVU position is a point in time measurement. Anything older than the last infrastructure change is a historical document, not a position.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MONEY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gap is worth when somebody else finds it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multiple, not the percentage.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 capacity recalculations have run 3 to 8 times the sub capacity numbers estates believed they were licensed at, which is a different order of problem to a pricing dispute.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compounds through support.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licence shortfall settled today usually carries subscription and support forward, so the annuity from session 4 moves with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Timing decides the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Remediation started before an audit letter has settled at 10 to 30 percent of the modelled exposure. The same finding afterwards is a negotiation about how much.</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Most of it is fixable technically.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Pinning, cluster boundaries, removing dormant installs and deploying the tooling all reduce the number before anybody discusses a discount.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calculation is not privileged information.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can run the same arithmetic IBM will run, on your own estate, this quarter, which is the single most valuable hour in this module.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Infrastructure refreshes a host onto a newer processor family with no software change. What is the licensing consequence?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the software did not change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PVU requirement can change, because the rating follows the processor family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entitlement is void and must be repurchased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change only matters at the next anniversary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the rating attached to?</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PVU requirement can change, because the rating follows the processor family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the software did not change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PVU requirement can change, because the rating follows the processor family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entitlement is void and must be repurchased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change only matters at the next anniversary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rating is a property of the silicon, and core counts change on refresh too, so a hardware project can move a licence position in both directions without anybody filing a software request. Answer A is the assumption that makes this a recurring finding rather than a one off. The control is small: put a licensing check into the hardware change process, and it takes minutes.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good looks like on PVU</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current PVU position per program.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Rating, eligible cores, and the date, held next to the entitlement from last session, so the gap is visible in one place.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hardware change trigger.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refresh, cluster expansion or host addition raises a licensing check, because those are the events that move the number.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Cluster boundaries decided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a workload may move is an engineering choice with a price, so the boundary gets designed rather than inherited.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Dormant installs removed on a schedule.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Uninstalling what is not used is the cheapest licence reduction available and it needs no negotiation with anybody.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tooling in place before you need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 capacity is earned operationally, which is the whole of sessions 7 and 8, and it cannot be applied retrospectively.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6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PVU requirement is a published rating per core multiplied by the eligible cores, typically 70 or 100 on common x86 processors, which puts a 16 core server at 1,120 PVUs and puts the arithmetic entirely within your reach.</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Full capacity is the contractual default and it licenses every core the program could run on rather than the cores it uses, which is why a two core virtual machine on a 64 core host is a 64 core position until sub capacity has been earned operationally.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Full capacity recalculations have run 3 to 8 times the numbers estates believed they were licensed at, and remediation started before an audit letter has settled at 10 to 30 percent of the modelled exposure, so the value of running this calculation yourself is measured in multiples.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Sub capacity licensing: the eligibility rules and the four obligations you take on in exchange for the smaller number.</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one server.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a host running an IBM program, find its processor family rating, multiply by the physical cores, and write the number down.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biggest host.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largest machine running the smallest IBM workload is your worst full capacity ratio, and it is usually easy to identify by inspection.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Draw the cluster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that workload, list every host it could move to. That list is the capacity in scope, and it is usually larger than people expect.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when hardware last changed.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the most recent refresh or cluster expansion and ask whether anybody checked the licence effect at the time.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ask the tooling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Is ILMT deployed, current, and reporting? If you cannot get a clear yes, your position today is full capacity, and session 7 is where that gets fixed.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PVU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redresscompliance.com/ibm-pvu-licensing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value unit table, how ratings are assigned by processor family, and worked examples of the calculation.</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ILMT comprehensive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redresscompliance.com/ibm-ilmt-comprehensive-pillar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tooling that turns full capacity into sub capacity, and the obligations that come with it. Read before session 7.</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PVU sub capacity licensing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redresscompliance.com/ibm-pvu-sub-capacity-licensing-2026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eligibility rules, what qualifies, and the environments where sub capacity is not available at all.</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IBM audit defence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redresscompliance.com/ibm-audit-defence-playbook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Why the timing of a finding decides its price, and what remediation before a letter is actually worth.</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estate view around the metric catalog, and where PVU sits among the other metrics you will meet.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6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value unit table.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processor value unit rating is assigned per core by processor family, and the same core count produces different licence requirements on different chips.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count yourself.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PVUs equal the rating multiplied by the eligible cores, which is arithmetic anybody can check, and almost nobody does before the vendor does it for them.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State the default correctly.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 capacity is what you owe unless you have earned sub capacity, and earning it is an operational obligation rather than a purchasing choice.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eligible cores.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Eligibility is about where the software could run rather than where it happens to be running today, and that distinction is the whole exposure.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gap before somebody else does.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full capacity recalculation against a virtualised estate is a multiple, not a rounding error, and it is far cheaper to find it yourself.</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metric under most IBM audit findings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PVU is the signature IBM metric and the one that produces the largest single line in most audit settlements. It is also completely computable in advance, which is what makes the surprise avoidable.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70 or 100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typical per core rating for common x86 processors. The rating is set by processor family, not by what you paid for the server.</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1,120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PVUs for a 16 core server rated at 70 per core. One machine, one multiplication, and the number is no longer a mystery.</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6 of 10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Estates where ILMT was missing, stale, or misconfigured, which means full capacity was the licensing position whether anybody intended it or not.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 to 8x</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full capacity recalculations ran against the sub capacity numbers those estates believed they were licensed at.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Remediation started before an audit letter arrives has settled at 10 to 30 percent of the modelled exposure. The same finding after the letter is a negotiation about how much you pay, not whether.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TABLE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a value unit rating is assigned</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853152"/>
                <a:gridCol w="4049635"/>
                <a:gridCol w="437176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BEHAVES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MEANS FOR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 rating per core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IBM publishes a value unit rating for each processor family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Two servers with the same core count can carry different licence requirements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Set by the chip, not the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rating follows the processor family and model, not the purchase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hardware refresh can change your licence position without any software change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Typically 70 or 100 on x86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Common volume processors sit at these ratings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arithmetic is simple enough to run yourself, on a spreadsheet, today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Published and versioned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table is a published document that IBM updates over time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Record the rating you used and the date, because the table you counted against matters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Nothing here is secret or complicated. The reason PVU surprises people is not the table, it is the question of which cores the table gets applied to, which is the rest of this session.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license a program on a 16 core server whose processor family is rated at 70 PVU per core. What is the full capacity requirement?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70 PVUs, because the rating is per server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16 PVUs, one per core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1,120 PVUs, the rating multiplied by the eligible cores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cannot be calculated without a price list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 rating is per core. What does it get multiplied by?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1,120 PVUs, the rating multiplied by the eligible cores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70 PVUs, because the rating is per server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16 PVUs, one per core</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1,120 PVUs, the rating multiplied by the eligible cores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cannot be calculated without a price list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Sixteen cores at 70 PVU each is 1,120 PVUs, and that is the whole calculation. Answer D is worth naming because it is the instinct that keeps estates from checking their own position. The licence requirement is a quantity you can compute without any pricing information at all, and the price only enters afterwards.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ARITHMETIC</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a PVU count is actually built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Identify the processor family.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rating comes from the family and model, so the first fact you need is what silicon the workload sits on, not what the server cost.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Look up the rating per core.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the published value unit table, and record which version of the table you used, because it is a document that changes.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eligible cores.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This is the hard step and the next few slides are entirely about it, because eligibility is not the same as utilisation.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Multiply, then repeat per program.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Each licensed program carries its own count, so one server running four IBM programs produces four separate requirements.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keep the working.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count you can reproduce is a count you can defend, and defending it later without the working is how sound positions lose arguments.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DEFAULT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Full capacity is what you owe until you earn otherwise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 capacity means licensing every physical core in the machine or cluster where the program could run, regardless of how much of it the program actually uses.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the starting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 capacity is a concession you qualify for by meeting operational obligations. Nobody is on sub capacity simply by intending to be.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Virtualisation is what makes it expensive.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small virtual machine on a large host is licensed against the host under full capacity, so the smaller the workload the worse the ratio looks.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Clusters make it worse again.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a workload can move across hosts, the capacity it could run on is the capacity in scope, which is how one program lands on an entire cluster.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this is a real position, not a threat.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the contractual default in the agreement you already signed, which is why an auditor can apply it without needing to prove anything else.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two core virtual machine runs an IBM program on a 64 core host, and ILMT has never been deployed. What is the licensable capacity?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64 cores of the host, because full capacity applies without sub capacity qualification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Two cores, because that is what the workload uses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Half the host, as a reasonable apportionment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until IBM formally requests a measurement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has the estate done to earn the smaller number?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6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2026-08-15T09:22:59Z</dcterms:created>
  <dcterms:modified xsi:type="dcterms:W3CDTF">2026-08-15T09:22:59Z</dcterms:modified>
</cp:coreProperties>
</file>