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1  –  SESSION 5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Building the entitlement baseline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Passport Advantage reports, bundled and restricted use entitlements, and what the portal does not tell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Subscription and support, and the anniversary nobody works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1 closes on the document everything else needs. 22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22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likely double purchase, because bundled entitlements do not read as separate line items in the portal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separate purchases are always separate rights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likely double purchase, because bundled entitlements do not read as separate line items in the portal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Cloud Pak entitlement is voided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new licence automatically converts into Cloud Pak ratios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Cloud Pak bundles a set of entitled programs at published ratios, so the right to run that database exists without appearing as a database purchase. The buying team searched the portal, found nothing, and bought correctly on the information they had. This is why the baseline has to record bundled entitlements explicitly rather than inferring them from purchase lines.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BUNDLED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Entitlement that arrives inside something else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Cloud Pak bundles a set of entitled programs, and a published ratio converts each underlying product into the Cloud Pak metric.</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genuine benefit.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Flexibility across the bundled products, which is real and is the reason bundles exist and often the reason they are worth buying.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assumption to test.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the bundle is cheaper by default. Check whether you will use the bundle breadth before paying for it, because breadth you do not use is priced in.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reconciliation problem.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Bundled rights have to be written into the baseline by hand, because no report will volunteer that you already own something.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ratios deserve their own modelling.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Conversion ratios decide how much of the underlying product your bundle actually entitles, which is a quantity question rather than a naming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RESTRICTED 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licence that is only a licence in context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means.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entitlement supplied for use with a specific product, rather than a general right to run that software wherever you like.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it is easy to miss.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quantity looks identical in a report. The restriction lives in the terms attached to the entitlement, which is a different document.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it goes wrong.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team finds spare capacity in the numbers and deploys it standalone, entirely reasonably, and creates an exposure that no quantity check would catch.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control.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restricted flag in your baseline, per entitlement, so the spare capacity somebody finds is spare capacity they are allowed to use.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applies to bundles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Programs entitled through a Cloud Pak carry the Cloud Pak's context with them, which is the same rule wearing different clothes.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BOTH DIRECTIONS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baseline finds waste and exposure in the same pass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Entitled above deployed is waste.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Middleware owned and never deployed, carrying support every year, lifted by every uplift from session 4.</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Deployed above entitled is exposure.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audit number, and the one that arrives with a deadline attached rather than a saving.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Most estates have both at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is why a baseline that only looks for one direction reports half a result and usually the less urgent half.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fix order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Remove undeployed middleware and fix coverage before any discount conversation, because the discount is applied to whatever number you bring.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fixable without negotiating.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Both the shelfware and the coverage gaps can be closed before a renewal without a single point of discount being discussed.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an enterprise agreement with a strong discount, and your baseline has never been reconciled.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a bigger discount is always better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lock in a discounted version of overspend, for the length of the agreement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the true up terms may be complex</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agreement cannot be signed without a baseline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discount being applied to?</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lock in a discounted version of overspend, for the length of the agreement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a bigger discount is always better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lock in a discounted version of overspend, for the length of the agreement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the true up terms may be complex</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agreement cannot be signed without a baseline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percentage applied to a bloated quantity is still a bloated quantity, and an agreement fixes it in place for years rather than for one renewal. Answer C names a genuine second risk, since a flexible looking agreement can carry a costly annual reconciliation, and it is not the main one. Fix ILMT coverage, remove undeployed middleware, and rebaseline before the discount conversation begins.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DOCUMENT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baseline actually contains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Entitled, per product, with the source.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 number, quantity, and where the number came from, so any line can be defended without repeating the work.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Deployed, per product, with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ILMT or discovery, dated, because a deployment number without a date is an anecdote.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gap, in both directions.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Explicitly signed, so waste and exposure are visible as separate findings rather than netted into one comforting number.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and restricted flags.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Recorded per entitlement by hand, because neither is inferable from any report you can export.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an owner and a review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baseline is a standing document. Rebuilt annually in a panic it is a project; maintained quarterly it is an hour.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Passport Advantage is authoritative on what you purchased and silent on what you deployed, which makes an export half a baseline, and the half that an audit is not built 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Bundled entitlements arrive inside Cloud Paks at published ratios and never read as separate purchases, restricted use entitlements look identical to unrestricted ones in any quantity report, and both have to be written into the baseline by hand.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reconciliation finds waste and exposure in the same pass, and in 6 of 10 estates the larger number was not the discount but the shelfware and the full capacity exposure, which is why you rebaseline before any discount conversation rather than after it.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2 opens with PVU licensing: the processor value unit table, core factors, and what full capacity actually costs in money.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one Passport Advantage export.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enrolment. Look at what it tells you, and then write down the question it cannot answer.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one bundled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own a Cloud Pak, list the programs it entitles. Ask whether any of them have also been bought separately.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restricted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three entitlements and find the terms attached. Can each be used standalone, or only with the product it came with?</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enrolments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4 asked for the commercial reason. This time the reason is that each one is a separate partial picture of what you own.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maintains the baseline, and when did it last get updated? If the answer is nobody and at the last audit, that is the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and the agreements around the metric catalog, including why the baseline rather than the discount decides most outcomes.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Passport Advantage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redresscompliance.com/ibm-passport-advantage-guide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agreement records, how points and enrolments work, and why several site numbers means several partial pictures.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a defensible deployment baseline beats a vendor estimate, and what walking in with one actually changes.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deployment half of the baseline, which is where the next two sessions live.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analytics and data platform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redresscompliance.com/ibm-analytics-data-platform-licensing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A worked example of bundled entitlement and conversion ratios in a product family most estates already own.</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right reports.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Passport Advantage tells you what you bought, which is one half of a baseline and the half most people mistake for the whole 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what the portal cannot see.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has no view of what you deployed, and deployment is the number an audit is actually built 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bundled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Cloud Pak bundles entitled programs at published ratios, and the flexibility is real while the assumption that a bundle is cheaper is not.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Respect restricted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entitlement that came with another product is licensed for use with that product, and using it standalone is a finding waiting to happen.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Rebaseline before any discount conversation.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applied to a clean footprint beats a deeper discount applied to a number you should never have been paying.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number under the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later session in this course, the sub capacity regime, the container estate, the mainframe, and the audit, assumes you know what you own and what you run. Most estates know neither precisely.</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 of 10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Estates where the larger number was not the discount at all. It was shelfware and the full capacity exposure from ILMT gaps.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directions</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 baseline finds waste and exposure at the same time, because entitled above deployed and deployed above entitled are both live in most estates.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What you bought</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All the portal can tell you. It is authoritative on entitlement and silent on deployment, which is the other half of every question that matters.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Before the ELA</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 enterprise agreement negotiated on a bloated baseline simply locks in a discounted version of overspend, for years.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Discount applied to a clean footprint beats a deeper discount applied to a number you should never have been paying. That sentence is the whole argument for doing this first.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SOURCES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places the baseline comes from</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69078"/>
                <a:gridCol w="4141672"/>
                <a:gridCol w="446380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 AUTHORITATIVE 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CANNOT TELL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Passport Advantage reports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purchased, by part number and quantity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any of it is installed anywhere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Proof of entitlement documents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specific rights attached to each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Nothing about current deployment or 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ILMT and discovery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is actually installed and the capacity it sees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are entitled to, and under which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agreements themselves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definitions the counts are measured against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number at all; it defines, it does not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 single source answers the question. The baseline is the reconciliation between them, and the reconciliation is the work, which is why it takes longer than anybody plans for.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Somebody presents a Passport Advantage export as the licence position. What is missing?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is the authoritative record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Deployment, because the portal records what you bought and has no view of what is installed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pricing history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entitlements bought before the current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half of the comparison does the portal hold?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Deployment, because the portal records what you bought and has no view of what is installed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is the authoritative record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Deployment, because the portal records what you bought and has no view of what is installed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pricing history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entitlements bought before the current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portal is authoritative on entitlement and silent on deployment, and an audit is built on deployment measured against entitlement. Answer A is the most common mistake in this whole module, because the export looks complete and is signed by the vendor's own system, which makes it feel like an answer rather than half of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PORTAL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Passport Advantage genuinely gives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purchase record.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 numbers, quantities, and dates for everything bought under the enrolment, which is a real and useful spine for a baseline.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support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is under subscription and support and what has lapsed, which is session 4's anniversary file in raw form.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point level.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your accrued points have placed you, which is one of the two uplift arguments from last session.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Proof of entitlement.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document that states the rights attached to a purchase, and the thing to archive rather than assume you can retrieve later.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is per enrolment.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buy through several site numbers, the portal shows you several partial pictures, which is exactly how estates lose track of their own entitlement.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it does not tell you, and each one costs money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deployed.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largest gap by a distance. Everything about audit exposure lives on this side of the line and none of it is in the portal.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is bundled inside something else.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Programs entitled through a Cloud Pak or another product do not read as separate purchases, so they can be double bought without anybody noticing.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entitlements are restricted.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Whether a licence may be used standalone or only alongside the product it arrived with. The restriction lives in the terms, not in the quantity.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arrived through acquisition.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Entitlement inherited with an acquired company is on somebody else's enrolment until somebody moves it, and frequently nobody does.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Whether you qualify for sub capacity.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is an operational question about ILMT rather than a purchasing one, and it is the subject of the next two sessions.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buys a database licence. The same database was already entitled inside a Cloud Pak you own. What has happened?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separate purchases are always separate rights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likely double purchase, because bundled entitlements do not read as separate line items in the portal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Cloud Pak entitlement is voided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new licence automatically converts into Cloud Pak ratios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would the bundled right have shown up?</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2026-08-15T09:22:56Z</dcterms:created>
  <dcterms:modified xsi:type="dcterms:W3CDTF">2026-08-15T09:22:56Z</dcterms:modified>
</cp:coreProperties>
</file>