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1  –  SESSION 4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Subscription and Support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annuity, the anniversary, the uplift, and what dropping S and S really costs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metric catalog, and the variable each one follows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line you pay every year without deciding to. 23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23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Accrues points toward one pricing level, worth 5 to 15 percent in the estates reviewed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discounts are negotiated per purchase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Accrues points toward one pricing level, worth 5 to 15 percent in the estates reviewed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simplifies administration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Triggers a new agreement and resets your terms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Points accrue across everything bought under the enrolment and set your pricing level, so fragmented buying quietly prices you as several smaller customers. Answer C names a real benefit and misses the commercial one entirely, which is the usual reason consolidation gets deprioritised as an administrative tidy up.</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DROPPING SUPPORT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decision that is only cheap if it is permanent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saving is immediate and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on software you no longer run is pure waste, and it is carried in most estates because nobody was asked to look.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cost is optionality.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are giving up the right to reinstate on ordinary terms, and that right is worth more than it looks the day you drop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test is a documented no return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Drop support only where somebody has written down that this software will not come back, with their name on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Archive the entitlement records either 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Whatever you decide, keep the paper. Entitlement you cannot evidence is entitlement you will be asked to buy again.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security question usually decides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anything in production, the patch route is the real constraint, whatever the arithmetic says about the support 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REINSTATEMENT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Priced punitively, deliberately</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not a penalty aimed at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Reinstatement is priced to make lapsing unattractive, which is the mechanism working exactly as designed rather than a negotiation failure.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means the drop is close to one 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Treat every support drop as irreversible when you model it, and if the case only works assuming cheap reinstatement, the case does not work.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trap is the accidental lapse.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renewal missed through administration rather than decision costs the same as one dropped on purpose, and it happens far more often.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calendar is a commercial control.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anniversary date with a named owner is what separates a decision from an accident, and it costs nothing to put in place.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partial drops need the same discipline.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Dropping support on part of a product family is still a decision per licence, and each one needs the same documented answer.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FRAME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Passport Advantage against Express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Passport Advantage.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Points, a pricing level, a global site enrolment, and a single anniversary date. Built for an organisation that buys continuously.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Express.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points and no single anniversary. Per order buying, with each item renewing twelve months from its own purchase date.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Who each one fits.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Express fits an occasional purchaser and quietly overprices anyone buying continuously, because nothing accrues toward a level.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renewal shape differs completely.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item renewal dates mean there is no anniversary to work, so the negotiation event this session is built around does not exist.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which one you are 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on your paper, most people have never looked, and it changes what every other lesson in this module is worth to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business case to drop support assumes you can reinstate cheaply in eighteen months if the product comes back. What is wrong?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reinstatement is a standard process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Reinstatement is priced punitively by design, so a case resting on cheap reinstatement does not hold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eighteen months is too long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Reinstatement is impossible once support lapses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mechanism actually designed to discourage?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Reinstatement is priced punitively by design, so a case resting on cheap reinstatement does not hold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reinstatement is a standard process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Reinstatement is priced punitively by design, so a case resting on cheap reinstatement does not hold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eighteen months is too long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Reinstatement is impossible once support lapses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pricing exists precisely to make lapsing unattractive, so a model that assumes an easy return has assumed away the mechanism. Answer D overstates it, because reinstatement is available and that is the point, it is simply expensive. Model every support drop as irreversible, and if it only works with a cheap return, do not drop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items, ninety days before the anniversary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Deployed against entitled.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Built before the renewal quote arrives, so the quote gets checked rather than trusted. This is the item everything else depends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shelfware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stripped only where a no return decision is documented, with entitlement records archived either way.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challenge.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Point level and consolidation story, the two facts the agreement itself provides.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conversion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Pak trade in value discussed at the anniversary, where it is real, rather than in IBM's quarter, where it is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Release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Demanded on any renewal being priced under audit shadow, because a renewal signed under that shadow should close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Subscription and support is the recurring half of an IBM estate, it consolidates onto a single Passport Advantage anniversary, and most estates let that anniversary pass unworked, which locks in another year of uplift without any negotiation event taking place.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two arguments against the uplift are already in your own agreement, the point level and the consolidation story, and consolidating fragmented purchasing under one site number was worth 5 to 15 percent in the estates reviewed.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Dropping support saves real money and spends optionality, because reinstatement is priced punitively by design, so support comes off only where a no return decision is documented and the entitlement records are archived either way.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5 is the entitlement baseline: Passport Advantage reports, bundled and restricted use entitlements, and what the portal does not tell you.</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anniversary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on your agreement. Put it in a shared calendar with an owner, plus a reminder ninety days before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frame.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Passport Advantage or Express? If Express and you buy continuously, that is a finding worth raising on its own.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enrolments.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site numbers does your organisation buy through? More than one is a consolidation conversation worth 5 to 15 percent.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support on unused software.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you are paying to support and nobody has run for a year. Do not drop anything yet, just write the list.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last year's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did it actually rise by, and did anybody challenge it? The answer to the second question is usually no.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Passport Advantage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redresscompliance.com/ibm-passport-advantage-guide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agreement mechanics in full: points and pricing levels, the single anniversary, the Express comparison, and the five item anniversary agenda.</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Passport Advantage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redresscompliance.com/ibm-passport-advantage-negotiation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anniversary is actually worked, and what moves when you arrive with an inventory rather than with an objection.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subscription licensing, how it works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redresscompliance.com/ibm-subscription-licensing-how-it-works-and-when-to-choose-it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subscription model set against perpetual plus support, and when each one is genuinely the cheaper shape.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subscription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redresscompliance.com/ibm-subscription-licensing-guide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mechanics underneath the annuity, including what lapse and reinstatement do to a position.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third party support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redresscompliance.com/ibm-third-party-support-2026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alternative to the support line, honestly assessed, including what you give up and what it is worth.</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S and S as an annuity.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perpetual licence is bought once and the support line is paid every year, which makes it the recurring half of an IBM estate and the half nobody revisits.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the anniversary.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Passport Advantage consolidates every renewal onto one date, which makes that date the annual negotiation table whether or not you set an agenda for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Challenge the uplift with facts the agreement gives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point level and the consolidation story are both in your own agreement, and both are arguments you already own.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Drop support deliberately, never by accident.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Only on licences carrying a documented no return decision, because reinstatement is priced punitively by design.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anniversary file ninety days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Deployed against entitled before the quote arrives, so the quote is checked rather than trusted.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renewal that renews itself</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Nobody decides to pay S and S. It arrives as a quote, it is approved because the software is in production, and the year it prices was never negotiated.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Most</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letting the anniversary pass unworked, accepting the uplift without a negotiation event of any kind.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date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Passport Advantage consolidates every subscription and support renewal onto a single anniversary, which concentrates the whole conversation.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 to 15%</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consolidation dividend: better pricing reached by estates routing purchases through one site number's point level.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By design</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lapsed subscriptions reinstate: punitively. That is not a penalty for you specifically, it is the mechanism working as intended.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agreement mechanics quietly priced estates up or down regardless of any negotiated discount, and managing the frame moved more money than the headline discount in most of the estates reviewed.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ANATOMY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support line actually buys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4141672"/>
                <a:gridCol w="437176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GET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 WITHOUT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Version upgrades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Entitlement to new releases of what you already 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are frozen on the version you hold, permanently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Defect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route to a fix when something breaks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Self support, and no path to an engineering fix</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Security fixes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Patches for the product you run in production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reason most estates cannot drop it, whatever the maths says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Continuity of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right to reinstate on ordinary terms rather than punitive ones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Reinstatement pricing, which is the expensive part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last row carefully. Three of these are product benefits and the fourth is a commercial option, and it is the fourth that decides whether dropping support is reversible.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S and S quote arrives six weeks before the anniversary and is approved because the software is in production. What has just happened?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routine administrative renewal with no commercial consequence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year of pricing was set without a negotiation event, which is how most anniversaries pass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uplift was accepted but can be revisited mid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since support pricing is fixed by IBM policy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When was the number actually decided?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year of pricing was set without a negotiation event, which is how most anniversaries pass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routine administrative renewal with no commercial consequence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year of pricing was set without a negotiation event, which is how most anniversaries pass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uplift was accepted but can be revisited mid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since support pricing is fixed by IBM policy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Six weeks is inside the window where a quote can only be checked, not challenged, because the inventory work that would support a challenge takes longer than that. Answer C is wrong on the mechanics: the anniversary sets the year and there is no mid year revisit. Answer D treats support pricing as policy, and it is a commercial term like any other in the agreement.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ANNIVERSARY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date, and everything lands on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renewal consolidates onto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is the design of Passport Advantage, and it is genuinely convenient administratively while concentrating your entire commercial exposure into one event.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makes it the negotiation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Whether or not anybody treats it as one. An anniversary is a negotiation you are having, and the only question is whether you turned up.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file gets built ninety days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six weeks, because the deployed against entitled inventory has to exist before the renewal quote arrives, or the quote is trusted rather than checked.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also the moment other things become negotiable.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Pak conversion talk lands here, where trade in value is real, rather than in IBM's quarter where it is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is the one date you control.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in your agreement. Put it in a calendar with an owner, because nothing else in this session works without that.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UPLIFT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arguments your own agreement hands you</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point level.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you buy accrues points toward your pricing level, so consolidating purchases under one site number improves pricing by 5 to 15 percent in the estates reviewed.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consolidation story.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have been routing purchases through several enrolments, pulling them together is a fact about your own buying that improves your position.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Both are already true.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Neither argument requires a competitive threat, a migration plan, or anything you have to manufacture. They are properties of your agreement.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is a term, not a rate card.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negotiated like anything else, and the estates that treat it as fixed are the estates that pay it compounding, year after year.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base matters as much as the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uplift applies to whatever support you are carrying, including support on software nobody has run for two years.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bought through three separate enrolments for years. What does consolidating them under one site number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discounts are negotiated per purchase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Accrues points toward one pricing level, worth 5 to 15 percent in the estates reviewed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simplifies administration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Triggers a new agreement and resets your terms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agreement do with everything you buy?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4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2026-08-15T09:22:51Z</dcterms:created>
  <dcterms:modified xsi:type="dcterms:W3CDTF">2026-08-15T09:22:51Z</dcterms:modified>
</cp:coreProperties>
</file>