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IBM LICENSING MASTERY  |  MODULE 1  –  SESSION 3 OF 20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metric catalog</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PVU, VPC, RVU, UVU, Authorized User, Concurrent, Floating, Install and MAPC</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contract stack, and the four sub capacity obligations</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Every metric that matters, and which one you are exposed to. 20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ibm-licensing  |  Session 3 of 20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quantity can change, because the rating per core can differ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the deployment did not change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quantity falls, since fewer machines are needed</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quantity can change, because the rating per core can differ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converts automatically to VPC</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Value units are a function of the processor, so the licence quantity is a property of the hardware as much as of the software, and a refresh recalculates it. A is the assumption that makes hardware refreshes into licensing events discovered afterwards. B is sometimes true and sometimes exactly backwards, because fewer, denser machines can carry more countable cores. And D does not happen, since a metric change is a commercial transaction rather than a technical consequence. The habit to build: the infrastructure team tells licensing before the purchase order, not after the racking.</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3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USER METRICS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Countable, defensible, and quietly inflated</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Authorized counts access, not usage.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number falls when access is removed, which is a different event from somebody stopping using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Concurrent and floating count peaks.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Simultaneous sessions against a pool, so the number is set by your busiest moment, not your average.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Non-human accounts count too.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Service accounts, test identities and integrations that authenticate as people are all authorized users.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Leavers are the standard finding.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Access that outlives employment, sometimes by years, and it is entirely visible in your own directory.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fix is free.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Tie removal to the leaver process, review the list quarterly, and label the non-human accounts.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3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REST OF THE CATALOG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metrics worth recognising on sight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RVU counts what the product manages.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Servers, devices, terabytes or endpoints. It grows with the estate the tool administers, not with the tool.</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UVU is banded.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User value units price a population in tiers, so crossing a band boundary matters more than adding a person.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Install is the simplest thing you own.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count of copies, servers or devices. Easy to audit and easy to defend, which makes it a good outcome.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MAPC follows transactions.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Authorizations per compute unit, so the number tracks business volume rather than infrastructure or headcount.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All four reward the same habit.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the variable, know who owns it, and check it on a schedule rather than at audit.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3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WHERE IT GOES WRONG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metric failures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Negotiating price before metric.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good discount on the wrong metric is a worse outcome than list price on the right one.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Hardware refresh with no licensing input.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Denser processors, higher ratings, and a quantity change nobody modelled.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Authorized user lists that only grow.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Leavers, contractors and service accounts, all counted, all removable in an afternoon.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Assuming one estate, one metric.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Value units and virtual cores coexist, and a report covering only one of them is not a position.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Ignoring band boundaries.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 banded metrics the marginal user is free until the one that moves you a tier, which is not.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3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Which column of a metric inventory is most often missing and most useful?</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current count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metric name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Who owns the variable the metric follows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annual cost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3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Who owns the variable the metric follows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current count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metric name</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Who owns the variable the metric follows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annual cost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other three columns describe your position. This one tells you who can change it, which turns licensing from a periodic panic into a handful of ordinary conversations with named people. A is a snapshot and it is out of date the moment infrastructure moves. B is necessary and it is the easy part. D is what finance asks for and it is a consequence of the first three. Fill in column four and the person expanding a cluster next month finally understands what their change costs.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3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METRIC INVENTORY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table, four columns, one afternoon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row per IBM product you run.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Start with the ten largest by spend. The tail can wait a week.</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Column one: the metric.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Taken from the License Information document rather than from memory or from the order form.</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Column two: the current count.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From the tool where one exists, from the directory for user metrics, dated.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Column three: what it follows.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Infrastructure, headcount, managed estate or transactions. One word is enough.</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Column four: who owns that.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named person. Then go and tell them, because right now they do not know.</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3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3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Nine metrics cover almost every IBM product you will meet, and the useful way to hold them is not by name but by the variable each one follows, because that variable is what makes your number move between now and your next renewal.</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Capacity metrics carry the exposure, and they come in two generations that run side by side: value units, where the processor family changes the quantity, and virtual processor cores, where a core is simply a core.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metric is chosen once and it outlives every discount, so the question to ask at purchase is which metrics the product is available on, and the table to build afterwards names the person who owns the variable each metric follows.</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UP NEXT</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4 is Subscription and Support: the annuity, the uplift, lapse and reinstatement, and what dropping support actually costs.</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ibm-licensing  |  Session 3 of 20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4</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About an hour, and build the table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the metric inventory.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Ten rows, four columns. Metric, count, what it follows, who owns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Confirm each metric from the document.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License Information document, not the order form, and note where they disagree.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Pull one authorized user list.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Count the leavers and the service accounts on it. That number is usually a surprise.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about the next hardware refresh.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When it is, what processors, and whether anybody has looked at the value unit ratings.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four owners.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Infrastructure, identity, the managed estate and the business volume. Then introduce yourself.</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3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guides from Redress Compliance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Buyer side references for this session, all on redresscompliance.com.</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IBM licensing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full metric catalog with the estate and agreements around it.</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IBM PVU and sub capacity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redresscompliance.com/ibm-pvu-sub-capacity-guide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value unit table, core factors and the counting rules.</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IBM Cloud Paks and VPC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redresscompliance.com/ibm-cloud-paks-guide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virtual processor core metric and the conversion ratios.</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IBM Passport Advantage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redresscompliance.com/ibm-passport-advantage-guide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metrics meet bands, part numbers and renewals.</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IBM licensing assessment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redresscompliance.com/ibm-licensing-assessment-service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an independent review of an IBM estate covers.</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3 of 20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3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every metric you will meet.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Nine of them account for almost every IBM product in a normal estate.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Tell capacity from user metrics.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And know which variable each one follows, because that is what makes the number move.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Use the value unit table.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Why a core is not a core, and what that does to your quantity.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Separate PVU from VPC.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older hardware aware metric and the newer container era one, running side by side.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the metric inventory.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table, four columns, and the fourth column is the one that matters.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3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THE METRIC DECIDES THE MONEY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metric outlives the discount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 discount applies to a purchase. A metric applies to every year you own the product, and it tracks a variable that somebody else controls.</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It compounds</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 capacity metric grows with infrastructure, so the same deployment costs more each year without a decision.</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It is chosen once</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metric is available to negotiate at purchase and essentially unavailable to change afterwards.</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It sets the owner</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Whoever controls the variable the metric follows is the person who moves your licence position.</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It sets the risk</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Capacity metrics carry the audit exposure. User and install metrics are countable and defensible.</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Ask which metrics a product is available on before you ask for a discount. One of those questions is worth far more than the other.</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3 of 20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CATALOG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Nine metrics cover almost everything</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853152"/>
                <a:gridCol w="4601858"/>
                <a:gridCol w="3819542"/>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METRIC</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COUNTS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FOLLOWS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45008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PVU</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Value units per core, by processor family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Infrastructure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45008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VPC</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Virtual processor cores available to the workload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Infrastructure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45008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RVU</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Resource units of whatever the product manages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managed estate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45008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UVU</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User value units, banded by user population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Headcount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45008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Authorized User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Unique people given access, used or not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Identity administration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45008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Concurrent User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People using it at the same moment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Peak demand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45008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Floating User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Simultaneous sessions against a shared pool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Peak demand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45008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Install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Copies installed, or servers and devices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Deployment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45008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MAPC</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Millions of authorizations per compute unit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Transaction volume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third column is the one to internalise. Every metric is a bet on a variable, and the interesting question is always who controls that variable.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3 of 20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Which question is worth more at purchase?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What discount can we get on this quantity</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Which metrics is this product available on, and what is the count on each</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What is the support uplift capped at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Can we co-term this with our other renewals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3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Which metrics is this product available on, and what is the count on each</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What discount can we get on this quantity</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Which metrics is this product available on, and what is the count on each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What is the support uplift capped at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Can we co-term this with our other renewals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metric governs every year you own the product and it is practically unchangeable afterwards, so it is the only question on this slide whose answer compounds in your favour. A is worth asking and applies to one transaction. C is genuinely valuable, and it protects the annuity rather than the quantity the annuity is charged on, so it comes second to this. And D is good housekeeping that improves your leverage next time rather than your number this time. Ask B first, then ask the others.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3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VALUE UNIT TABLE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Why a core is not a core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IBM publishes a table.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Processor family and socket count map to a value unit rating per core, and it is the published table that governs.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Common x86 server cores rate at 70.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 a two socket, eight core per socket host is 1,120 value units at full capacity.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Larger platforms rate higher per core.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Power and mainframe class processors carry higher ratings, reflecting the work a core does.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rating is per core, not per socket.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means a hardware refresh to denser processors can raise your licence quantity without any new deployment.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table at refresh time.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cheapest moment to discover a rating change is while the purchase order is still a draft.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3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PVU AND VPC</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Two capacity metrics, running side by side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PVU is hardware aware.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processor family changes the quantity, so the same workload costs differently on different silicon.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VPC is not.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virtual core is a virtual core. Count what the workload can use, and the chip underneath is irrelevant.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newer portfolio uses VPC.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Cloud Paks and the container generation, where nobody knows what hardware is underneath.</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Most estates run both.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Older middleware on value units, newer platform products on virtual cores, at the same time.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Your reporting has to cover both.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Two counting regimes, two tools in some cases, and one position that has to add up.</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3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refresh hardware to newer, denser processors. Same workloads. What happens to a PVU licensed product?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the deployment did not change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quantity falls, since fewer machines are needed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quantity can change, because the rating per core can differ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converts automatically to VPC</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3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2026-08-13T15:30:40Z</dcterms:created>
  <dcterms:modified xsi:type="dcterms:W3CDTF">2026-08-13T15:30:40Z</dcterms:modified>
</cp:coreProperties>
</file>