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1  –  SESSION 2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IBM contract stack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IPLA, Passport Advantage, the License Information document, and which one binds you</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landscape: metric families, and the conditional counting bargain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paper that settles every argument.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Unlicensed, because the bundled entitlement is restricted to the product it shipped with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the database is already fully licensed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provided the second application is also an IBM product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Unlicensed, because the bundled entitlement is restricted to the product it shipped with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until the database needs more capacity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Restricted use means what it says: the component is licensed to support its parent product and nothing else, and the License Information document states it plainly in a paragraph most people never open. A is the reasonable engineering view, and it is how this finding gets created. B invents a rule that does not exist, since the restriction is about purpose rather than about who wrote the other application. And D confuses capacity with entitlement, because the deployment was outside the grant from the first connection, at any size.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SUB CAPACITY BARGAIN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obligations, all of them operational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Eligible product, eligible technology.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Both lists are published by IBM and both change, so check them rather than assume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Deploy the tool within 90 days.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Measured from first sub capacity deployment, not from when somebody got round to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it current.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hosts get agents, upgrades get applied, and coverage is verified rather than presumed.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quarterly, retain two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Generated, reviewed and filed. An unread report in a tool nobody opens is not evidence.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Or the count is full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penalty and not a negotiation. Simply the other way of counting, applied to your estate.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ORDERS AND EVIDENCE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an auditor will actually ask you for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Proof of entitlement, by part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quantity, the metric and the agreement it was bought under.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sub capacity reports.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the period under review, from the tool, unedited, with dates.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deployment picture.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hosts, which clusters, what capping, and what changed during the period.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bundled entitlement chain.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parent product licenses that component, and the document that says so.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Evidence of transfers.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that moved with an acquisition or divestiture, and the paperwork that moved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contract stack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Arguing from the wrong layer.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Weeks spent on the master agreement when the answer was in a product document all along.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Reading the wrong 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License Information for the current release, when you run one from four years ago.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Multiple agreement numbers, no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scattered across agreements nobody has consolidated since the last acquisition.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Restricted use treated as spare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bundled component quietly serving a second purpose, created by a sensible engineer.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document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question becomes an archaeology project, and speed of response is itself evidence.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most improves how an IBM audit goes, before any number is discussed?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strong relationship with your IBM account team</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Answering specific, dated questions quickly with documents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Limiting the scope in the response letter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Engaging a third party adviser early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Answering specific, dated questions quickly with documents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strong relationship with your IBM account team</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Answering specific, dated questions quickly with documents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Limiting the scope in the response letter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Engaging a third party adviser early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audit is an evidence exercise, and how fast you produce evidence tells the auditor what kind of organisation they are dealing with long before anybody discusses a settlement. A is pleasant and largely irrelevant, because the reviewer is a third party working to a procedure. C is worth doing and is a negotiation about the frame rather than a change in your position. And D helps and is far more effective once your own documents are in order, since an adviser cannot produce entitlement you cannot find.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CONTRACT LIBRARY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folder, five things in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master agreement.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Signed copy, with any amendments, and the date each one took effect.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Passport Advantage agreement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the ones that arrived with acquisitions and were never consolidated.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Order forms, as far back as they exist.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Part numbers, quantities, metrics and dates. This is your entitlement evidence.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License Information per product and 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what you run, not for the current release, saved as a file rather than a link.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index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in the folder and where each document came from, so the next person can use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IBM contract stack is layered by specificity rather than by seniority, so the master agreement sets the general terms while the product's License Information document decides your metric, your restricted use rights and, in practice, your number.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Passport Advantage is a programme rather than a negotiated contract, which means its sub capacity conditions apply to you as written and change for everybody at once, so the four operational obligations are worth knowing by heart.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An audit is an evidence exercise, so the contract library is not administration for its own sake, it is the difference between answering a dated question in an afternoon and spending three weeks looking for a document that may not exist.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 is the metric catalog: PVU, VPC, RVU, UVU, Authorized User, Concurrent, Floating, Install and MAPC, and how to tell which one you are exposed to.</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 and start the folder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Create the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folder, the index page, and whatever you can put in it today. Start it rather than plan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agreement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Passport Advantage agreements exist, and which acquisition each one came from.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Download two License Information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two largest products, at the versions you actually run.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restricted use paragraph.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one of them. Read it, then ask whether anything in your estate is doing that.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sub capacity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the current Passport Advantage terms and read the four obligations in the original wording.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Passport Advantage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redresscompliance.com/ibm-passport-advantage-guide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Bands, agreement numbers, renewals and the sub capacity terms.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the metrics and the agreement stack in one place.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and sub capacity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redresscompliance.com/ibm-pvu-sub-capacity-guide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obligations and the full capacity fallback in detail.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audit defence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redresscompliance.com/ibm-audit-defense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evidence the third party review asks for and how it is assessed.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redresscompliance.com/ibm-licensing-assessment-service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an IBM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any question in the right layer.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documents, each governing something different, each changing at a different speed.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License Information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metric is defined, and where restricted use is quietly stated.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Recite the sub capacity conditions.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obligations you accept, in the Passport Advantage terms, to use the cheaper 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Recognise restricted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Bundled entitlement that is genuinely free, and genuinely limited to one purpose.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contract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folder that turns a three week evidence hunt into an afternoon.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LAYERS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Read the stack from the bottom up</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layer governs something different and changes at a different speed. The specific beats the general, which is why the layer nobody reads is the one that decides the number.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IPLA</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base licence terms. Signed once, rarely revisited, broadly the same for everyone.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Passport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purchasing and support programme. Bands, renewals, and the sub capacity conditions.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License Info</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 product, per version. The metric definition and the restricted use rights live here.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Orders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you actually bought, in what quantity, under which agreement, on what date.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position argued from the master agreement loses to a License Information document in about ten minutes, because the specific document wins.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MASTER AGREEMENT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IPLA actually settles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a program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the machine readable parts, the documentation and anything IBM supplies with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use means.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Running it, storing it, displaying it, and crucially, making it available to others.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That the licence is perpetual.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IPLA products, the right to run what you bought does not expire with support.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Verification.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clause that permits an audit, on notice, and obliges you to keep records that make it answerable.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does not settle.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metric, your quantities and your sub capacity eligibility. Those live one layer down.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master agreement and a License Information document conflict. Which governs?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master agreement, since it is the signed contract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License Information document for the specific product and version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is more recent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it must be negotiated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License Information document for the specific product and version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master agreement, since it is the signed contract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License Information document for the specific product and version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is more recent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it must be negotiated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stack is built so that product specific terms qualify the general ones, and the master agreement says so itself. A is the intuition of anybody who has signed contracts elsewhere, and it is the reason licensing teams argue from the wrong document. C sounds sensible and is not the rule, since the governing question is specificity rather than date. And D describes what happens only when the documents are genuinely silent, which is rarer than people hope. The practical version: when you are told what a metric means, ask for the License Information document and the version.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PASSPORT ADVANTAGE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programme actually governs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77040"/>
                <a:gridCol w="3773524"/>
                <a:gridCol w="492398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 TO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Volume bands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Sets price by accumulated purchase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Consolidating agreements can move a band, splitting them can lose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Agreement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Ties purchases, entitlement and support together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Acquisitions bring their own, and the estate fragments quietly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S&amp;S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annual support annuity and its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one scheduled moment of commercial leverage each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 capacity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conditions for counting less than full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Four operational obligations, and the fallback if you miss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portal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Purchase history and download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record of what was bought, not a statement of what you may run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Passport Advantage is a programme rather than a negotiated contract, so its terms change for everybody at once. Read the current version, not the one you remember.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LICENSE INFORMATION DOCUMENT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things to read before you deploy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metric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Exactly what is counted, on what boundary, and at what moment it is measured.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Restricted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Bundled components you may run, and the single purpose you may run them for.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Supporting programs.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ships alongside, whether it needs its own entitlement, and on what terms.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Prohibited 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deployments the document rules out, which is where surprises are cheapest to avoid.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version stamp.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document is per release, and you are held to the one covering what you run.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database ships inside a licensed product. A second application starts using it. Your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the database is already fully licensed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provided the second application is also an IBM product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Unlicensed, because the bundled entitlement is restricted to the product it shipped with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until the database needs more capacity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ibm-licensing  |  Session 2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2026-08-13T15:30:39Z</dcterms:created>
  <dcterms:modified xsi:type="dcterms:W3CDTF">2026-08-13T15:30:39Z</dcterms:modified>
</cp:coreProperties>
</file>