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4  –  SESSION 19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Defending and settling a finding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Dismantling a claim layer by layer, the reporting gap, back maintenance, and the paper that closes the period</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IBM audit, the scope letter, and the first five moves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number arrives. How it comes apart. 23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23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Produce all 5, because each evidenced quarter comes off the claim and the exposure bounds to the remaining 3</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Withhold the 5, since producing partial evidence looks weak</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Produce all 5, because each evidenced quarter comes off the claim and the exposure bounds to the remaining 3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Wait until all 8 can be reconstructed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Concede the period and negotiate the rate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eight separate arguments rather than one, and each evidenced quarter removes a period from the model. Answer A is a real instinct and it is exactly backwards: one defence found that partial coverage had been discarded rather than supplemented, which threw away evidence that would have bounded the claim. Incomplete is not the same as worthless.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LAYER FOUR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Back maintenance, the layer people forget to model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support, backdated to first 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roughly 20 percent of licence value per year, accumulating for every year the deployment is assumed to have existed.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frequently exceeds the shortfall.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surprises everybody the first time, because attention goes to the licence number and the annuity underneath it is larger.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First use dates are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assumptions. Every year removed from a first use date removes a year of arrears, and change records often carry that date.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shrinks as the layers above shrink.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Arrears are calculated on the licence gap, so removing deployment inflation removes arrears on the same instances automatically.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it is negotiable on its 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backdated layer is worth more as leverage than as cash, and it moves furthest against a forward transaction IBM can book.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RECORD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actually moved the numbers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Mobility history, on a cluster claim.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opening position of 82 million dollars settled at 600 thousand, because migration logs proved the software had never run on most of the priced hosts.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rebuilt evidence trail, on a reporting gap.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opening claim near 199 million dollars settled at 12.4 million across 16 weeks, once the sub capacity trail was reconstructed.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Coverage remediation, on a consolidation.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32 million dollar claim settled at 1.3 million where reporting had been incomplete during a virtualisation programme.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Deployment cleaning, at scale.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22 million dollar exposure reached 3 million in 14 weeks, before anybody entered a commercial negotiation at all.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a smaller one, for proportion.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opening of 4.7 million on a reporting gap closed at 1.1 million, with sub capacity rights secured for the following three years.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PAPER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settlement document has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Close the audited period.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Release language that ends it cleanly, because without it you have paid to settle a period that remains open to revisiting.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forward deal separately.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its own merits, sized by your telemetry rather than by the claim, then let the finding be the concession that closes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Avoid list based arrears.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Accepting list pricing on the backdated layer to protect a discount that was never actually at risk is one of the three named settlement traps.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Secure the rights going forward.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settlement closed at 1.1 million and locked sub capacity rights for three years, which is worth more than the difference on the cheque.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align it with a renewal if you can.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Settlements aligned with a renewal or a platform transition closed 30 to 60 percent cheaper than standalone settlements.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finding is agreed and IBM sends settlement paper with no release clause. What is the risk?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payment ends the matter in practice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have paid to settle a period that remains open, so the same period can be revisited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that future audits may start sooner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discount could be withdrawn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exactly did the payment buy?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have paid to settle a period that remains open, so the same period can be revisited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payment ends the matter in practice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You have paid to settle a period that remains open, so the same period can be revisited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that future audits may start sooner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discount could be withdrawn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Letting the settlement paper skip the release language is one of the three named settlement traps, and it is the one nobody notices because the money has moved and the file feels closed. Answer A describes how it feels rather than what was purchased: you bought a number, and without the release you did not buy the finality that was the entire point of paying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SEQUENCE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defence, in the order that works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 the reporting on day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Before anything else, because a repaired control bounds the exposure forward and a broken one keeps the window growing.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Clean the deployment set.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Non production out, decommissioned out, duplicates resolved, bundled components identified. This is layer one and it shrinks everything below.</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Evidence the boundary and the periods.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Topology, mobility history and every quarter you can produce, because each one removes a period from the model.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attack the arrears.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First use dates evidenced, the layer priced separately, and never accepted at list to protect a discount that was not at risk.</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settle forward, with release language.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Into a deal you priced yourself, aligned with a renewal where possible, on paper that closes the period.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19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An opening claim is a model built on four stacked assumptions, deployment, boundary, period and arrears, and each layer is contestable with records you already hold, which is why negotiating a discount validates the model while contesting the base replaces 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Claims compressed 85 to 96 percent where the evidence trail could be rebuilt and collapsed in 8 of 10 cases once reporting was reconstructed for the disputed quarters, and partial evidence is worth producing because each evidenced quarter removes a period from the claim.</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Back maintenance at roughly 20 percent of licence value a year frequently exceeds the shortfall it sits on, it shrinks automatically as the layers above it shrink, and the settlement needs release language that closes the period or you have paid for a finality you did not receive.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The capstone: negotiating with IBM, and one estate taken end to end through everything this course has covered.</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20</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your non production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Can you produce, today, a list of which hosts are development, test and sandbox? That list is layer one of a defence you may never need.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one decommissioned install.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application retired in the last two years whose software is still on a host somewhere. Removing it is both a saving and a defence.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what first use dates you could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Change records, project documents, purchase dates. Every year you can prove is a year of arrears you do not pay.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your evidenced quarters.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Out of the last eight, how many could you produce reporting for? That count is your exposure boundary.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read a settlement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have settled anything with any vendor recently, check whether the paper actually released the period. Many do not.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IBM audit defence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redresscompliance.com/ibm-audit-defence-playbook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settlement structures, the five pitfalls, and what a worked defence looks like from notice to release.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software audit penalties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redresscompliance.com/ibm-software-audit-penalties-explained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finding is built, why it prices at list, and the backdated support layer that exceeds the shortfall.</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Reducing an 82 million dollar exposure to 600 thousand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redresscompliance.com/case-study-ibm-audit-defense-u-s-technology-firm-reduces-ibm-audit-exposure-from-82m-to-600k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Cluster wide counting dismantled by mobility history, and the first 60 days spent on evidence.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 198.8 million dollar exposure settled at 12.4 million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redresscompliance.com/case-study-ibm-audit-defense-leading-new-york-financial-institution-avoids-198-8m-in-ibm-licensing-exposure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rebuilt sub capacity trail across 16 weeks, and what aligning a settlement with a renewal was worth.</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 32 million dollar claim settled at 1.3 million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redresscompliance.com/case-study-ibm-audit-defense-pennsylvania-manufacturer-reduces-ibm-audit-exposure-from-32m-to-1-3m</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Incomplete reporting during a consolidation, and how the coverage record bounded the window.</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19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 the claim as a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built from assumptions about periods the auditor could not see, and models lose to better evidence rather than to better arguments.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Take the inflation out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Non production, decommissioned installs, duplicates and misidentified discoveries, before anybody discusses a rate or a structure.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Bound the full capacity window.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 the coverage record, because the exposure is only the periods you genuinely cannot evidence rather than the whole term.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back maintenance separately.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backdated to first use at roughly 20 percent of licence value a year frequently exceeds the shortfall it sits on top of.</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Close the period on paper.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Release language that ends the audited period cleanly, because a settlement that leaves it open bought you less than you paid for.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Opening claims are models, and models compress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Across the defended file, the pattern is consistent: the opening number rests on assumptions, and each assumption tested with evidence removes a layer of it.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85 to 96%</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far opening claims compressed where the sub capacity evidence trail could be rebuilt for the disputed quarters.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8 of 10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Cases where full capacity claims collapsed once reporting was reconstructed for the periods in dispute.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60 days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first two months of one defence, spent on evidence rather than on negotiation, before any number was discussed.</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Per year of licence value, the backdated support layer, which frequently exceeds the licence shortfall itself.</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Negotiating a discount validates the model. Contesting the base replaces it. Those are two different pieces of work and only one of them changes the size of the claim.</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LAYERS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claim is four numbers stacked, and each is contestable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32683"/>
                <a:gridCol w="4116849"/>
                <a:gridCol w="472502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LAYER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ASSUMES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REMOVES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Deployment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Everything discovered is a live, licensable deployment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cleaned inventory: non production, decommissioned, duplicates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Boundary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whole host or cluster is in scope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Topology and mobility history showing what the workload could reach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Period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capacity applies across the entire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coverage record, bounding it to the unevidenced quarters only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Arrears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Support is owed from first use, at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Evidenced first use dates, and a separate negotiation on the layer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Work them in that order. Every layer you remove shrinks the layers below it, because arrears are calculated on a licence gap that you have already made smaller.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could argue the claim is unfair, or produce evidence that removes hosts from it. Which is worth more?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fairness argument, because it addresses the relationship</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evidence, because negotiating a discount validates the model while contesting the base replaces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They are equivalent if the final number is the same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Neither, settlements are decided by spend history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one changes the size of the claim rather than the price of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evidence, because negotiating a discount validates the model while contesting the base replaces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fairness argument, because it addresses the relationship</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evidence, because negotiating a discount validates the model while contesting the base replaces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They are equivalent if the final number is the same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Neither, settlements are decided by spend history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claim is a model, and models lose to better evidence. Answer C is the one worth examining, because the final numbers might well look similar in a single negotiation, and they are not equivalent: a discount is a concession that can be withdrawn next time, while a corrected base is a fact that stays corrected and shapes every subsequent conversation you have.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LAYER 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Deployment inflation, and where it hides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Non production counted as production.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Development, test and sandbox environments carry their own terms, and treating them as production is the single most common inflation in a raw discovery set.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Decommissioned software still installed.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Binaries left on a host after an application retired. Installed counts, which is why removal is a defence as well as a saving.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Duplicates and misidentified discoveries.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instance seen twice, or a component identified as a full product, which is the catalog problem from session 8 arriving as a claim.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Bundled components counted standalone.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program entitled inside a bundle, priced as though it were bought separately, which is session 5's double purchase in reverse.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clean the inventory before it leaves.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one of these is defensible with records you already hold, and every one of them is permanent once it is in the agreed dataset.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LAYERS TWO AND THREE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boundary, and the period it applies to</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boundary is evidenced, not asserted.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Topology exports and mobility history show which hosts a workload could actually reach, which is what took one claim from 82 million dollars to 600 thousand.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Partial data is still data.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Incomplete coverage discarded rather than supplemented is a defence thrown away, because partial records combined with other evidence still bound a period.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window is only the unproven quarters.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Three good quarters are three quarters you do not pay for, so assemble every period you can evidence rather than conceding the term.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repaired control bounds it forward.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Fixing the reporting immediately and documenting the date stops the exposure period growing while the audit runs.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reconstruct where you can.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Archived backups, exports somebody saved, database history. In 8 of 10 cases the claim collapsed once the trail was rebuilt for the disputed quarters.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hold reporting for 5 of the 8 disputed quarters. The claim prices all 8 at full capacity. What do you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Withhold the 5, since producing partial evidence looks weak</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Produce all 5, because each evidenced quarter comes off the claim and the exposure bounds to the remaining 3</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 until all 8 can be reconstructed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Concede the period and negotiate the rate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Is this one argument, or eight separate ones?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19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2026-08-16T10:40:49Z</dcterms:created>
  <dcterms:modified xsi:type="dcterms:W3CDTF">2026-08-16T10:40:49Z</dcterms:modified>
</cp:coreProperties>
</file>