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IBM LICENSING MASTERY  |  MODULE 4  –  SESSION 17 OF 20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Tailored Fit Pricing</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consumption models, when they beat monthly charges, and how to run the comparison honestly</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Mainframe licensing, the rolling four hour average, and shaping a peak</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offer to replace the peak, and when to take it. 23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23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IBM Licensing Mastery  |  Session 17 of 20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peak model, actively managed, because a baseline locks last year's higher consumption while a peak model lets each reduction lower the bill</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consumption model, because a shrinking estate consumes less and will bill less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peak model, actively managed, because a baseline locks last year's higher consumption while a peak model lets each reduction lower the bill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Enterprise Capacity, for the certainty during a transition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Either, the models converge over a three year term</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Consumption pricing rewards growth and sub capacity peak pricing rewards shrinkage, so a decommissioning estate is penalised by a baseline that fixes last year's number. Answer C is the most tempting wrong answer, because a transition genuinely is uncertain and certainty sounds valuable, and a committed band during a period when your consumption is falling means paying for capacity you are actively removing.</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17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FIT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Who it suits, honestly</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Growing estates with genuinely uncontrolled peaks.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Where the peak model punishes a workload shape you cannot realistically manage, removing the peak penalty is worth real money.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Flat or shrinking estates: usually not.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Because each year's reduction should be lowering the bill, and a baseline stops that happening while charging you for the privilege.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Peaky but manageable: cap instead.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This is the distinction that decides most cases. The question is not whether your peaks are spiky, it is whether anybody is managing them.</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New workloads: ring fence them.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Container pricing prices a net new application on its own terms rather than lifting the whole estate's peak, which is a genuinely useful shape.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model it before you are asked.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benchmark estate found the consumption model priced higher than well managed monthly charges, and retained the old model on the evidence.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17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DIVIDEND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happens at the next hardware refresh</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refresh normally lowers the count.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Newer machines do the same work for fewer units, and on a peak model that improvement lands in your column automatically.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fixed baseline does not fall on its own.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 the same refresh, under a signed baseline, produces an improvement that goes to the vendor rather than to you.</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Make it one negotiation.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refresh and the baseline reset belong in the same conversation, so the dividend is allocated deliberately rather than by default.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effect is large.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effective rate that stays flat at a locked baseline against one that falls substantially where the refresh and reset were negotiated together.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it compounds with the sequencing point.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Optimise before signing, then reset at refresh. Miss both and you have handed over two separate improvements you paid to create.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17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CLAUSES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protections to write into the schedule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baseline grandfather, stated.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consumption the baseline reflects, from which window, so the number is documented rather than assumed.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growth allowance, matched to your roadmap.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Set a band that matches real plans, so organic growth is pre priced rather than re quoted mid term.</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true down right.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Without one, a drop in use never reduces the bill, so you pay for growth you had and keep paying after it ends.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right to revert or stay.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written protection allowing you to remain on or return to the peak model if the workload shrinks, which keeps the dividend with you.</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the technology dividend at refresh.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Written down before the refresh, because after it the improvement has already been allocated and the argument is retrospective.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17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How should the comparison between the two models actually be run?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Compare the vendor's consumption quote against your current bill</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Compare the consumption quote against a properly shaped peak model, over a low year and a high year</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Take the model with the lower headline rate per unit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Ask IBM to model both, since they hold the pricing data</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is the right comparator: what you pay today, or what you could pay today?</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17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Compare the consumption quote against a properly shaped peak model, over a low year and a high year</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Compare the vendor's consumption quote against your current bill</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Compare the consumption quote against a properly shaped peak model, over a low year and a high year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Take the model with the lower headline rate per unit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Ask IBM to model both, since they hold the pricing data</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Comparing against your current unmanaged bill flatters the new model by exactly the amount of waste you have not yet removed, which is why answer A is the comparison that gets run and the one that misleads. The right comparator is the best version of the model you already have, tested across a low year and a high year, because the honest question is not whether this beats your worst self.</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17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COMPARISON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How to run it without fooling yourself</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Shape the peak first, then wait a quarter.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Let consumption settle so the baseline reflects the estate you actually run rather than the one you happened to have.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both models on three years of history.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own submission history is the honest input, and it is data you already hold and did not have to ask anybody for.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Test a low year and a high year.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Certainty has a price and you can only judge it once you know the range it is protecting you against.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Start 180 days out.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 the reduction programme and the negotiation are one sequence, and the deadline works for you rather than against you.</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be willing to stay.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benchmark estate modelled it properly and kept the peak model, which is a perfectly good outcome and only available to people who ran the numbers.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17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17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Tailored Fit Pricing replaces peak charging with a committed band or a baseline plus metered growth, and whichever shape you take, the baseline grandfathers whatever consumption you bring to the table, which makes the choice of the twelve month window the whole negotiation.</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 baseline set from an unoptimised year has locked in around a third of overspend for the term, so the sequence is optimise first and sign second, and the same gains made a month after signature accrue to IBM rather than to you.</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It rewards growth and penalises shrinkage, one benchmark estate found it priced higher than well managed monthly charges and stayed where it was, and the honest comparison is against a properly shaped peak model across a low year and a high year rather than against the unmanaged bill you happen to be paying today.</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The IBM audit: triggers, the third party auditors, the scope letter, and the first five moves that decide the outcome.</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IBM Licensing Mastery  |  Session 17 of 20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18</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an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Pull three years of submissions.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That history is your baseline evidence and your modelling input, and it belongs to you rather than to whoever is proposing a model.</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Split your billed peak into three parts.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Sustained workload, burst buffer and reclaimable. The third number is what a baseline would grandfather if you signed today.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which direction the estate is going.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Growing, flat or shrinking over the next three years, because that single answer eliminates one of the two models immediately.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next hardware refresh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And ask whether it falls inside the term you are being asked to sign. If it does, the dividend is on the table whether anybody names it or not.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check the calendar.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Are you 180 days from the decision? If not, the sequence that produces a good outcome may not fit, and that is worth knowing now.</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17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Mainframe optimization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redresscompliance.com/ibm-mainframe-optimization-service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Why the consumption model is presented as modernisation, and what an honest model of your own profile actually shows.</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Mainframe software licensing, a CIO advisory</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redresscompliance.com/ibm-mainframe-software-licensing-a-cios-advisory</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Which estates the consumption model helps and which it hurts, the baseline year analysis, and modelling a low year against a high year.</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MLC and IPLA negotiation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redresscompliance.com/ibm-mainframe-mlc-ipla-negotiation-landing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model options set side by side, and why predictability is worth paying for only once you know what you are fixing the price at.</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Mainframe software licensing optimization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redresscompliance.com/mainframe-software-licensing-optimization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baseline as the risk, and why a window measured in an atypical season locks higher cost for the whole term.</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Mainframe licensing in banking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redresscompliance.com/ibm-mainframe-licensing-banking-fin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Container pricing for new workloads, and how many estates had never modelled the consumption option against their own profile.</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17 of 20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17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models.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committed capacity band, a consumption model with a baseline plus metered growth, a development and test carve out, and ring fenced container pricing.</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Understand what a baseline does.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grandfathers whatever consumption you bring to the table, which makes the choice of the twelve month window the entire negotiation.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Sequence it correctly.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Optimise first, sign second. A baseline drawn from an unoptimised year has locked in around a third of overspend for the length of the term.</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Say honestly which estates it suits.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rewards growth and penalises shrinkage, so a decommissioning estate is usually better off on a peak model it actually manages.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Protect the technology dividend.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baseline does not fall on its own at a hardware refresh, so the refresh and the baseline reset belong in one negotiation rather than two.</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17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Sometimes yes, often no, and always worth knowing before signing</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Tailored Fit Pricing replaces peak based charging with committed consumption and built in growth assumptions. It is presented as modernisation, and it is a pricing decision.</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+33%</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overspend locked in where a baseline was set from a peak twelve months rather than an optimised one.</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10 to 20%</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avoidable cost carried by estates that signed without doing a baseline year analysis at all.</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Half</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Of estates had never modelled the consumption option against their own actual profile before being asked to decide.</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0 to 10%</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What the move itself is worth on price in the reduction matrix. The baseline you bring to it matters far more.</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IBM presents it as modernisation because it usually pays IBM. Modelled honestly on your actual profile the answer is sometimes yes, often no, and always worth knowing before signing.</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17 of 20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MODELS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shapes, and what each one is really selling</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619813"/>
                <a:gridCol w="3929719"/>
                <a:gridCol w="4725020"/>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MODEL</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HOW IT BILLS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BEST FIT, AND WHAT TO WATCH</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Enterprise Capacity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committed capacity band with a growth allowance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Flat workload and a value on certainty. It sets your current peak as a permanent floor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Software Consumption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 annual baseline plus consumption at a reference rate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Predictable growth you can meter. The baseline grandfathers what you bring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Development and Test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Non production workload priced at a deep discount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 can isolate non production onto its own footprint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Container Pricing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ring fenced new workload priced on its own terms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Net new applications. Keep the container boundary tight against scope creep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Enterprise Capacity buys certainty at the price of a higher floor. Software Consumption rewards metering and discipline. Predictability is worth paying for only once you know what you are fixing the price at.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17 of 20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have not yet run a peak shaping programme. IBM offers a consumption model priced from your last twelve months. What is the risk?</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None, the baseline reflects reality and reality is the fairest basis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baseline grandfathers your unshaped consumption, locking the overspend in for the term</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that the growth allowance may be too small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model cannot be priced without a shaped peak</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exactly is the last twelve months a measurement of?</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17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baseline grandfathers your unshaped consumption, locking the overspend in for the term</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None, the baseline reflects reality and reality is the fairest basis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baseline grandfathers your unshaped consumption, locking the overspend in for the term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that the growth allowance may be too small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model cannot be priced without a shaped peak</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baseline drawn from an unoptimised twelve months has locked in around a third of overspend, and customers who migrated first and optimised later handed every subsequent gain to IBM because the price had already been fixed. Answer A is the reasonable sounding version of the mistake: the last twelve months is a measurement of your unmanaged workload rather than of your requirement, and those are different numbers.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17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BASELINE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twelve month window is the entire negotiation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sets a price per unit from prior consumption.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Then runs it forward with a contracted growth band, which means the window chosen decides the rate you live with for years.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Choose the window after optimisation.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the window proposed by default. Run the reduction programme, let consumption settle for a full quarter, and only then fix the baseline.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Beware the atypical year.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window measured during a peak season, a migration, or a quarter end heavy period locks a higher price into a multi year contract.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Model a low year and a high year.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Because the honest comparison is a range rather than a point, and the range is what tells you whether the certainty is worth its premium.</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forecast before you fix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Model peak workload, batch windows and new application onboarding before the baseline is set, rather than discovering them inside a fixed band.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17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GRANDFATHER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Optimise first, sign second</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Every gain before signature is yours.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Peak shaping, capping and offload all lower the consumption the baseline is drawn from, so they reduce the price per unit you carry forward.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Every gain after signature is theirs.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same work, done a month later, reduces consumption against a price that has already been fixed, which changes who benefits entirely.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measured gap is the prize.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Billed usage ran 20 to 35 percent above sustained workload before tuning, and that gap is exactly what a baseline would otherwise grandfather.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worked shape makes it concrete.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2,600 unit billed peak resolving to 1,750 sustained, a 350 burst buffer and 500 reclaimable puts the honest baseline target at 2,100 rather than 2,600.</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 the sequence is not a preference.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is the difference between two prices for the same estate, and the order costs nothing to get right and everything to get wrong.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17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estate is shrinking as applications move off the platform. Which model suits you?</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consumption model, because a shrinking estate consumes less and will bill less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peak model, actively managed, because a baseline locks last year's higher consumption while a peak model lets each reduction lower the bill</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Enterprise Capacity, for the certainty during a transition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Either, the models converge over a three year term</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In which model does a reduction you make actually reach your invoice?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17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2026-08-16T10:00:14Z</dcterms:created>
  <dcterms:modified xsi:type="dcterms:W3CDTF">2026-08-16T10:00:14Z</dcterms:modified>
</cp:coreProperties>
</file>