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4  –  SESSION 16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Mainframe licensing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MSU, monthly license charges, the rolling four hour average, SCRT and the specialty engines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Maximo, Watson and the newer portfolio, closing module 3</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4 opens on the oldest and most engineerable bill. 24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24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plateau, if its four hour average exceeds the spike's, because the metric averages over four hour windows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spike, because it is the highest point reached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plateau, if its four hour average exceeds the spike's, because the metric averages over four hour windows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monthly average across all hours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Whichever occurs at month end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short spike costs nothing if the surrounding hours are quiet, and a sustained midday plateau costs everything, because what is billed is the highest four hour average rather than the highest instant. Answer A is the intuition most people arrive with and it leads teams to chase the wrong workload: the target is not your sharpest moment, it is your busiest sustained window.</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REPORTING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Sub capacity has to be reported to exist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Without the reporting, the default is full capacity.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on a large machine is the single largest avoidable cost in the mainframe budget, and the arithmetic is the same lesson as module 2.</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Monthly submissions by the ninth day.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Sub Capacity Reporting Tool aggregates measured usage and the peak drives the invoice. No exceptions, because the deadline is contractual.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Two years of retained reports.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audit verification, which is the same retention period the distributed side owes, and the same reason: an unproven period is an unclaimed discount.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seven day outage is enough.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single tooling outage longer than seven days can flip the affected month to full capacity pricing, which on a mid size estate is a seven figure event.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write an incident playbook.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documented response for any outage past 24 hours, with logged uptime as the audit trail, because most findings trace to reporting gaps rather than to unlicensed software.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ways to move the peak, in order of effort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Shift workload out of the peak window.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Worth 5 to 15 percent of the count, and it is scheduling rather than engineering. Moving one batch window is often the cheapest money in the estate.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Offload to specialty engines.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Eligible Db2, Java and XML work moves to zIIP engines, where it leaves the billable general purpose count. Worth 10 to 25 percent, at higher effort.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 with defined and group capacity.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Limits that hold partitions below a chosen level so the average cannot drift, worth 5 to 10 percent, and set with care rather than enthusiasm.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Decommission what nobody runs.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Worth 3 to 8 percent, and it is the same uninstall discipline that lowered a PVU count in session 9.</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cap the meter, never the resilience.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Cap non critical partitions and keep headroom on the critical path, because a regulator expects capacity to exist even where the meter should not be paying for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OTHER ENGINE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IPLA looks cheap because the licence is perpetual</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cost lives in the annuity.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runs near 20 percent of the one time charge every year and renews automatically until somebody cancels it, which is session 4 on different hardware.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Tools nobody opens keep billing.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That has run 8 to 15 percent of the annual support line, paid on monitoring and utility families that no team has used in years.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Reconcile entitlement to actual 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tools are installed, which are used, and which are simply still on the invoice from a decision made two hardware generations ago.</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Value Unit Edition where eligible.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Moving eligible programs to sub capacity so they bill on consumed capacity rather than on the whole machine.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never take one blended discount.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single percentage across the agreement hides both engines, so each side needs its own reconciliation before any rate is discussed.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IBM opens a mainframe renewal with a discount on the total. Where should your work start?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 the discount, since that is what is on the table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 the peak: shape it first, because a discount prices the waste while a capped peak removes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 a hardware refresh, to lower the ratings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 moving to a consumption model immediately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Does a discount change the quantity, or only what you pay for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 the peak: shape it first, because a discount prices the waste while a capped peak removes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 the discount, since that is what is on the table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On the peak: shape it first, because a discount prices the waste while a capped peak removes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 a hardware refresh, to lower the ratings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 moving to a consumption model immediately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bill almost always moved more from peak control than from the discount conversation everybody wanted to start with, which is why rate is the last lever rather than the first. Answer D is next session's subject and it is premature here for a specific reason: a consumption model prices from your recent consumption, so moving before you have shaped the peak locks the unshaped number in.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a mainframe bill like a curve rather than a contract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the report monthly.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treat every new high on the four hour average as a cost event to investigate, not as a capacity statistic to note.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your peak makers by name.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jobs, in which windows, on which partitions. You cannot move a peak you cannot attribute.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Submit by the ninth, retain for two years.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 an incident playbook for any outage past 24 hours, because the reporting is the eligibility rather than a report about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Hold caps on the non critical tier.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Test, development and discretionary partitions take the defined limits, while the critical online path keeps its headroom.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run the two engines separately.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monthly charge reconciliation and an IPLA tool reconciliation, because they move independently and a blended number hides both.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16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MSU is the billing currency and MIPS is a hardware rating, the monthly charge follows the peak rather than the average or the machine size, and quoting an estate in the wrong unit at full capacity can shift a headline figure by a third before anybody negotiates anything.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rolling four hour average bills the highest four hour window in the month, so a short spike costs nothing while a sustained plateau costs everything, and one uncontrolled batch window set the monthly charge for the whole machine in 30 to 50 percent of estates.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Sub capacity exists only if it is reported, with monthly submissions by the ninth day and two years of retention, and a single tooling outage past seven days can flip a month to full capacity, which is why peak shaping and reporting discipline both come before the rate conversation.</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Tailored Fit Pricing: the consumption models, when they beat monthly charges, and how to run the comparison honestly.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peak window.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Pull the last three months and identify which four hour window set each month's charge. If it is the same window each time, you have found your project.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jobs inside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workloads are running in that window, and could any of them run two hours later without anybody noticing?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submission record.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Were the last twelve monthly submissions made by the ninth day, and can somebody produce the retained reports for the last two years?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about caps.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 defined capacity limits exist, on which partitions, and when were they last reviewed against the workload they are meant to bound?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list the IPLA tools.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tool carrying annual support, with a yes or no on whether anybody opened it this year. That column is worth 8 to 15 percent of the support line.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MSU and MIPS licensing reduction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redresscompliance.com/ibm-mainframe-msu-mips-licensing-reduction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reduction matrix by lever and effort, the submission deadline and retention, and the seven day outage that flips a month.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Mainframe software licensing optimization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redresscompliance.com/mainframe-software-licensing-optimization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Peak shaping as the primary lever, why one batch window prices a month, and what misconfigured reporting leaves on the table.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Mainframe software licensing, a CIO advisory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redresscompliance.com/ibm-mainframe-software-licensing-a-cios-advisory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Why rate is the last lever, what an uncontrolled peak costs, and how the two engines behave differently.</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MSU calculator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redresscompliance.com/ibm-mainframe-msu-calculator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directional model of the peak against the bill, useful for sizing the prize before committing to a programme.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Mainframe licensing in banking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redresscompliance.com/ibm-mainframe-licensing-banking-fin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Capping in a regulated estate, managing the meter rather than the resilience, and mapping the peak makers first.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16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in the right unit.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MSU is the billing currency and MIPS is a hardware rating. Plan with MIPS, never price with it, because the unit choice alone can shift a headline figure by a third.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the rolling four hour average.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IBM averages usage over each four hour window and bills the highest of them, so a short spike costs nothing and a sustained plateau costs everything.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Hold the reporting discipline.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Monthly submissions by the ninth day and two years of retained reports, because a single outage past seven days can flip a month to full capacity.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Shape a peak rather than discount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Capping, scheduling and specialty engine offload move the bill before any rate conversation, and a discount prices the waste while a capped peak removes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two engines.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Monthly charges and the perpetual IPLA side do not move together, and a blanket percentage discount across the agreement hides both.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most engineerable invoice in enterprise software, and the least engineered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Mainframe cost is consumption economics wearing a licensing costume. One badly timed batch window can set the software bill for the month.</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 of 4</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Banks where a single batch window, often only a few hours, set the monthly peak that priced everything else.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 to 30%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inflation an uncontrolled peak added to monthly charges, and the cut available from controlling it.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 to 35%</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far billed usage ran above sustained workload once batch windows and capping were tuned.</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8 of 10 to 15</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Mainframe programmes benchmarked where a double digit reduction was available inside the existing platform, with no migration risk.</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bill almost always moved more from peak control than from the discount conversation everybody wanted to start with. Rate is the last lever, not the first.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TWO ENGINES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Monthly charges and perpetual programs behave differently</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116855"/>
                <a:gridCol w="4417784"/>
                <a:gridCol w="4739914"/>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MONTHLY LICENSE CHARGES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IPLA PROGRAMS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it covers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z/OS and the strategic middleware: CICS, Db2, IMS, MQ</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Tools and utilities: Db2 utilities, IMS tools, the monitoring family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How it bills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recurring monthly fee on a usage curve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one time charge, then support that renews until cancelled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metric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Peak MSU on the rolling four hour average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Value units, and sub capacity eligible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lever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Peak shaping: schedule, cap, offload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Capacity right sizing, and retiring tools nobody opens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They do not move together. You can be over consuming badly on the monthly side while paying flat support on tools you no longer run, and one blended discount hides both.</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proposal arrives quoting your estate in MIPS at full capacity. What do you do with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Work with it, since MIPS and MSU move together anyway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Send it back and require MSU on a sub capacity basis, because the unit choice alone can shift the figure by a third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Convert it yourself using a standard ratio</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it for planning and negotiate the rate down instead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unit does the invoice actually arrive in?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Send it back and require MSU on a sub capacity basis, because the unit choice alone can shift the figure by a third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Work with it, since MIPS and MSU move together anyway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Send it back and require MSU on a sub capacity basis, because the unit choice alone can shift the figure by a third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Convert it yourself using a standard ratio</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it for planning and negotiate the rate down instead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MIPS is a hardware speed rating and MSU is the billing currency, and while they move together they are not identical, so a model built in the wrong unit is a model of the wrong thing. Answer D is the trap this whole session is about: negotiating the rate on a number expressed in the wrong unit at the wrong capacity basis means winning an argument about a figure that should not have been the starting point.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CURRENCY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MSU is, and what the monthly charge covers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MSU is million service units per hour.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the software licensing metric, billed on the rolling four hour average peak under sub capacity pricing, and it is what the invoice is denominated in.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MIPS is the hardware 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Million instructions per second, used for sizing. They move together and are not identical, so plan with it and never price with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charge follows the peak.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the average load, and not the size of the machine, which is why managing the peak is the whole game rather than a tuning exercise.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covers the strategic middleware.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z/OS, CICS Transaction Server, Db2 for z/OS, IMS and MQ for z/OS. You never own them, and you pay monthly on measured usage.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aggregation matters.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charge is aggregation aware, so grouping machines in one location can move the effective rate, which makes machine placement a commercial question.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PEAK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rolling four hour average, and why one window prices a month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IBM averages usage over each four hour window across the month and bills on the highest of those averages. A short spike does not set the bill. A sustained busy window does.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Which means one batch run can price everything.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single uncontrolled batch peak set the monthly charge for the whole machine in 30 to 50 percent of estates, regardless of what the other 719 hours did.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gap is measurable.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Billed usage ran 20 to 35 percent above sustained workload once batch windows and capping were tuned, which is headroom you are paying for.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prices every product on the curve.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Drop the peak by ten percent and the bill falls for every product priced on it, which is why the lever is unusually efficient.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median result is real.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median reduction from peak shaping ran around 20 percent, and moving one batch window often saved more than a year of discount negotiation.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month shows one three hour spike on the 4th and a steady midday plateau all month. Which sets the charge?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spike, because it is the highest point reached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plateau, if its four hour average exceeds the spike's, because the metric averages over four hour windows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monthly average across all hours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Whichever occurs at month end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exactly is being averaged, and over how long?</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16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2026-08-16T09:45:37Z</dcterms:created>
  <dcterms:modified xsi:type="dcterms:W3CDTF">2026-08-16T09:45:37Z</dcterms:modified>
</cp:coreProperties>
</file>