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IBM LICENSING MASTERY  |  MODULE 3  –  SESSION 15 OF 20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Maximo, Watson and the newer portfolio</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AppPoints, the consumption models, and how the AI additions get charged</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IBM software on public cloud, and the three tracks a workload can take</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Module 3 closes on the newest metrics in the catalog. 24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24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IBM Licensing Mastery  |  Session 15 of 20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pool is oversized by a quarter to two fifths, because concurrency and tier correction have not been applied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a named list is the safest way to be compliant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pool is oversized by a quarter to two fifths, because concurrency and tier correction have not been applied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pool is undersized, because named lists understate real use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cannot be assessed without IBM's consumption report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Pools typically sat 25 to 40 percent above measured application and concurrency use before correction, and on the benchmark estate the reduction reached 42 percent with no functionality removed. Answer A is the instinct that produces the overspend, because a named list does feel safe and safety here is being bought with an annually renewing subscription rather than with a one off payment.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15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AI METRIC</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Resource Units, and what a thousand tokens buys</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One Resource Unit is a thousand tokens.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makes the unit legible, and public foundation model rates near two tenths of a cent per thousand tokens make the comparison possible.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conversion varies by service.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training workload consumes at a different rate to an inference call or a stored file, and the rates are published per service.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same metric spans the platforms.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AI, data and governance all price on Resource Units, whether run as SaaS, managed on a hyperscaler, or in containers on your own platform.</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Ratios are set per release.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So an upgrade can raise consumption on a deployment nobody changed, which is why the baseline belongs in the contract rather than in a sizing spreadsheet.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the AI operations products count differently again.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Cloud Pak for AIOps licenses by Managed Virtual Server as well as Resource Unit, so the count grows as the monitored estate grows.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15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COMMITMENT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Over commit wastes, under commit erodes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Over commit expires.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Committed pools ran 2 to 3 times measured consumption in the first year, and a median 40 percent went unused and rarely carried forward cleanly.</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Under commit costs the discount.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Overage above the pool prices at standard rates without the multi year band, so a sustained overage event can erode the commit discount entirely.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Forecasting a young AI workload is guesswork.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So the conservative pool with planned overage has outperformed the aggressive pool with idle expiry, on the estates measured.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Cloud credits expire annually.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They do not roll over, so credits attached to an agreement need a real consumption plan behind them or they are margin handed back.</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the horizon is 18 to 24 months.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That is what an AI commitment should match, rather than the length of whatever enterprise agreement it is being folded into.</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15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CLAUSES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things to write down before signing</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consumption ceiling with a defined overage rate.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Consumption models reward elasticity and punish inattention, and there is no natural ceiling unless the contract writes one.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portability right across the portfolio.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So committed spend can move between services as the workload finds its shape, rather than expiring against the one you guessed at.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pricing revision guard.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Holding unit rates through the term, because consumption repricing is where these economics quietly move.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Reallocation rights on the points pool.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Points re flow across suite applications as you reassign tiers, and that flexibility is the product. Without the clause it is just a bundle.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a substitution right on unused capability.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Swap an underused component for credit, which reverses the default of paying for capability the deployment never adopted.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15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vendor proposes a three year AI commitment sized on your projected 2028 usage. What is the buyer side position?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Accept, because a larger commitment attracts the deepest rate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Commit to a measured floor with a fair true up, and match the horizon to 18 to 24 months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Refuse any commitment and buy everything at consumption rates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Commit fully but negotiate the overage rate down</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do you actually know about your usage in three years?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15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Commit to a measured floor with a fair true up, and match the horizon to 18 to 24 months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Accept, because a larger commitment attracts the deepest rate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Commit to a measured floor with a fair true up, and match the horizon to 18 to 24 months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Refuse any commitment and buy everything at consumption rates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Commit fully but negotiate the overage rate down</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An accurate floor plus a fair true up beat a discounted overcommit on every estate measured, and it cut first year cost by 20 to 35 percent. Answer C is the overcorrection and it gives away the rate band for no reason, since a floor you are confident of costs nothing to commit. Answer D is closer than it looks and still accepts a pool sized on a forecast nobody can make, which is the actual problem rather than the overage rate.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15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OPERATING MODEL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Measuring the newer portfolio</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Report peak concurrency, quarterly.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the suite, because that is the number the pool should be sized against and the only one that falls when you fix things.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Hold a tier register.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Who sits at which tier, which application put them there, and which of those applications is actually used.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Separate non production from the production pool.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Development, test and sandbox drawing from the production pool is one of the four recurring findings and it is entirely avoidable.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Track Resource Unit burn monthly.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Against the committed floor, so the true up conversation happens with data rather than at the anniversary with a surprise.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re read the ratios at every upgrade.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Because rates are set per release, an upgrade is a licensing event on the newer portfolio just as a hardware refresh was on PVU.</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15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15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AppPoints price the same person at 15, 10, 5 or 0 depending on the tier, and the application gates the tier rather than the job title, so switching on one Premium gated application triples the cost of every user who touches it without changing anybody's role.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Sizing to a named Authorized list rather than to peak concurrency is what put pools 25 to 40 percent above measured use, and correcting tiers and concurrency on a benchmark 1,000 user estate cut the pool by 42 percent with no functionality removed at all.</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consumption portfolio prices in Resource Units of a thousand tokens at rates that vary by service and are set per release, committed pools ran 2 to 3 times measured consumption with a median 40 percent unused, and a measured floor with a fair true up cut first year cost by 20 to 35 percent.</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UP NEXT</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Module 4 opens with the mainframe: MSU, monthly license charges, the rolling four hour average, SCRT and specialty engines.</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IBM Licensing Mastery  |  Session 15 of 20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16</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an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Count your peak concurrency.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any suite you run, how many users are actually logged in at the busiest moment, against how many are named in the pool?</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Premium gate.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applications pull a user to the top tier, and how many users are at that tier because of an application they rarely open?</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for non production drawing on production.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Are development, test and sandbox users consuming from the same pool as the people doing the work?</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Measure one month of Resource Unit burn.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Against the committed floor. Multiply by twelve and compare it to what you committed to for the year.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read one clause.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Does your agreement allow points to be reallocated across applications, and committed consumption to move across services? If not, you bought a bundle rather than a pool.</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15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Maximo Application Suite licensing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redresscompliance.com/ibm-maximo-application-suite-licensing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How AppPoints are drawn by application, the median pool oversize, and the platform cost the legacy business case leaves out.</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CIO playbook for Maximo and industry solution licensing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redresscompliance.com/cio-playbook-for-ibm-maximo-and-industry-solution-licensing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conversion ratio that is rarely the negotiated one, the reallocation clauses, and sizing against the third year.</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watsonx licensing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redresscompliance.com/ibm-watsonx-licensing-guide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Resource Unit model service by service, commit terms, and why the conservative pool with planned overage usually wins.</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IBM analytics and data platform licensing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redresscompliance.com/ibm-analytics-data-platform-licensing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seven metrics this portfolio bills through, and why consumption baselines belong in the contract rather than a spreadsheet.</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Cloud Pak for AIOps licensing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redresscompliance.com/ibm-cloud-pak-for-aiops-licensing-2026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Managed Virtual Servers and Resource Units together, and how the count grows with the estate you monitor.</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15 of 20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15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a user in AppPoints.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Premium 15, Base 10, Limited 5 and Self Service 0, and the application gates the tier rather than the job title.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Size to concurrency, not headcount.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 Authorized user reserves points permanently while a Concurrent user returns them at logout, which is a different pool entirely.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Survive a suite conversion.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Converting the full named list carries idle accounts, leavers and over tiered users into the new pool and locks the bloat in for the term.</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a Resource Unit.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RU is a thousand tokens, the conversion rate varies by service, and rates are set per release so an upgrade can raise consumption on an unchanged deployment.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Structure a consumption commitment.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Committed pools ran 2 to 3 times measured consumption in the first year, and a measured floor with a fair true up cut first year cost by 20 to 35 percent.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15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metrics are new. The mistake is the one from session 5.</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AppPoints and Resource Units look nothing like a processor value unit, and both of them go wrong in exactly the same way: an organisation buys the number it might need rather than the number it uses.</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42%</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pool reduction on a benchmark 1,000 user Maximo estate, from tier correction and concurrency alone. No functionality was removed.</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3x</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What switching on one Premium gated application does to a user: 5 points becomes 15, with no change to their role at all.</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40%</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median share of a committed Resource Unit pool that went unused, and it rarely carried forward cleanly.</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2 to 3x</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How far committed pools ran above measured consumption in the first year of an AI commitment.</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A bigger pool does not buy safety, it buys shelfware that renews. The measurement is the asset, not the headroom.</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15 of 20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APPPOINTS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same person costs 5, 10 or 15 points</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024818"/>
                <a:gridCol w="1564632"/>
                <a:gridCol w="7685103"/>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TIER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POINTS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WHO SITS HERE, AND WHY</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Premium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15</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Power roles and anyone touching a Premium gated application such as Predict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Base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10</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Core work management, health and safety. Planners, supervisors and managers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Limited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5</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Monitor, mobile and a small number of modules. Technicians and light users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Self Service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0</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Requesters who raise and track tickets only, and cost nothing at all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application gates the tier, not the job title. Switch on one Premium gated application and every user of it is pulled to 15 points, however lightly they use it.</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15 of 20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pilot a Premium gated application for 40 technicians who currently sit at Limited. What does the pool need?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it is a pilot and their roles have not changed</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An extra 400 points, because they move from 5 to 15</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An extra 600 points, because 40 users at 15 points replaces 40 at 5</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until the pilot goes into production</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Forty users, moving from 5 points each to 15. What is the new total, and what is the increase?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15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An extra 400 points, because they move from 5 to 15</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it is a pilot and their roles have not changed</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An extra 400 points, because they move from 5 to 15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An extra 600 points, because 40 users at 15 points replaces 40 at 5</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until the pilot goes into production</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Forty users at 15 points is 600 points in total, against the 200 they already drew at Limited, so the increase is 400 and the pool now carries 600 for those users. Answer C confuses the new total with the increment, which is the arithmetic slip that matters when you are negotiating a pool size. Answer A is the assumption that costs the money: a pilot of a Premium gated application can add hundreds of points before a single work order changes.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15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POOL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Authorized reserves, concurrent returns</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 Authorized user holds points permanently.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Even when they never log in, which makes a named list the most expensive way to size a suite.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Concurrent user checks points out.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the length of the session and returns them at logout, so you size to peak concurrency rather than to the named list.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Concurrency has a ceiling with teeth.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more users try to log in at once than the pool supports, the suite denies the session, so a busy Monday morning becomes a help desk queue.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Mobile entitlements ride along quietly.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500 strong crew can carry an extra 2,500 points for an entitlement nobody in the crew has ever used.</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shared logins are counted upward.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 audit counts the highest tier ever assigned to the account, so one Premium assignment on a shared login prices every use of it.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15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CONVERSION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Moving from classic licensing to the suite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unit changes completely.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Named users per product become a shared pool across the whole suite, which is genuinely more flexible and priced accordingly.</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safe looking move is the expensive one.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Converting the full named list carries idle accounts, leavers and over tiered users straight into the new pool, locking the bloat in for the term.</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published ratio is rarely the negotiated ratio.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 roughly 18 of 30 conversions reviewed, the published legacy to points ratio left the customer short of like for like entitlement.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platform cost is real and often missing.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suite runs on OpenShift, which has added 10 to 20 percent that the legacy business case never included.</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size against year three.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contract should be sized against the third year deployment rather than the first, because the pool is the thing you cannot easily shrink.</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15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AppPoints pool is sized on a 1,000 name user list, all Authorized. What is the most likely finding?</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a named list is the safest way to be compliant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pool is oversized by a quarter to two fifths, because concurrency and tier correction have not been applied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pool is undersized, because named lists understate real use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cannot be assessed without IBM's consumption report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How many of those 1,000 are logged in at the same moment?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15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2026-08-16T00:52:46Z</dcterms:created>
  <dcterms:modified xsi:type="dcterms:W3CDTF">2026-08-16T00:52:46Z</dcterms:modified>
</cp:coreProperties>
</file>