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3  –  SESSION 14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IBM software on public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Bring your own software licence, the cloud policy, and running on AWS and Azure without losing sub capacity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Red Hat inside IBM, and where the two paper trails meet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same licence, three possible homes, one clock.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Transient peak capacity is a counting argument IBM can open, and the defensible answer is a quarterly high water mark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a snapshot is a snapshot and the report is what counts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Transient peak capacity is a counting argument IBM can open, and the defensible answer is a quarterly high water mark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Autoscaling is exempt from sub capacity counting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cluster must be pinned to a fixed size to be licensable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Cloud raises audit risk because the things IBM counts become elastic, and autoscaling moves capacity faster than a quarterly snapshot can capture. Answer A is comfortable and it is the position you would rather not have to defend, because a favourable snapshot invites the argument that unfavourable moments were missed. Hold the high water mark yourself and the argument has nowhere to go.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ELASTICITY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vectors, and the evidence that closes each</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Container bursts.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Scoped as peak vCPU across the cluster. Closed by pod level limits and namespace caps, which is session 12's manifest line doing the work again.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High availability replicas.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Scoped as standby and failover copies. Closed by the cold standby terms and the replica entitlement rules in your agreement.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Autoscaling.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Scoped as transient peak capacity. Closed by a quarterly high water mark you produce, rather than an instantaneous peak somebody else selects.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pattern is the same each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Elastic infrastructure widens what can be argued, and specific retained evidence narrows it back. Nothing here is novel except the speed.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tool needs the detail.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has to see the pods, the limits and the namespace boundaries to count deployed cores instead of the whole node.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GEOGRAPHY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 nobody reads before choosing a region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Passport Advantage is contracted by geography.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United States agreement does not automatically permit deployment into an APAC or EMEA cloud region, however easy the console makes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region choice is a contract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Made routinely by architects for latency, resilience or data residency reasons, none of which surface the licensing consequence.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remediation is an amendment.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the geographies to the agreement, or relocate the workload into in geography regions. Both are far cheaper before deployment than after.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it during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question at architecture review: which geographies will this run in, and does our agreement cover them. It costs a minute.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compounds with everything else.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workload in an uncovered region with a lapsed reporting clock is two findings on one deployment, discovered at the same moment.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goes wrong during the move itself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Paying twice for six to twelve months.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old licence stays live and billing while the cloud entitlement starts on day one, and nobody reconciles because the project is busy.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reconciliation that never happens.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roughly 8 of 10 migrations reviewed, the lift happened first and the entitlement reconciliation never followed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Cloud Pak conversion is one 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Once converted to Virtual Processor Cores, the original PVU pool is gone, so model it before rather than discovering it after.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open audit does not pause.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audit motion in progress covers the migration window, so a move made mid audit is measured by the audit it is running inside.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reporting cadence breaks in transit.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quarter a workload moves is the quarter most likely to be missing from both archives, which is exactly the quarter that gets asked about.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of the three tracks removes the reporting obligation entirely?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Bring your own licence, because the entitlement is already yours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Cloud Pak pool, because the bundle covers the components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IBM SaaS subscription, because it retires the metric with the product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of them, the obligation is universal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track stops you counting anything at all?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IBM SaaS subscription, because it retires the metric with the product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Bring your own licence, because the entitlement is already yours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Cloud Pak pool, because the bundle covers the components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IBM SaaS subscription, because it retires the metric with the product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of them, the obligation is universal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SaaS replaces the underlying product, retires the metric and ends the reporting obligation in one move, and it is usually the most expensive of the three on paper. Answer B is the near miss: a Cloud Pak changes which tool reports and which unit is counted, and the obligation itself survives intact, as session 12 covered. What you are really choosing between is money now and operational discipline for years.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IBM software on somebody else's infrastructure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cloud licensing check at architecture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Provider eligible, geography covered, support current, reporting planned. Four questions, before anything is built.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reporting clock started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date recorded, tool live inside the window, and the first quarterly report generated from the first quarter rather than the third.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high water mark held per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every elastic thing, because the alternative is accepting somebody else's reading of your peaks.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decommission step in every migration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old entitlement retired or redeployed on a date, so the double payment window is weeks rather than a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track decision revisited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Bring your own licence, pool or SaaS is not a one time answer, and the cheapest track depends on discipline you can actually sustain.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Bring your own software licence moves existing entitlements onto eligible providers rather than making you rebuy them, and it rests on two conditions, current support and an eligible cloud target, either of which can be broken by a decision taken for entirely unrelated reasons.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Sub capacity in the cloud is the same bargain as on premises, with reporting mandatory and quarterly, the 90 day clock running from deployment, the rate commonly 70 per core on standard instances, and the provider hardware report reconciling what a console calls a vCPU to what the metric calls a core.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Elastic capacity widens what can be argued, so bursts, replicas and autoscaling are each closed by specific retained evidence, and on a worked estate the difference between a reporting clock that held and one that slipped was 143,000 dollars a year, which erases the saving that made bring your own licence attractive in the first place.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Maximo, Watson and the newer portfolio: AppPoints, the consumption models, and the AI additions. Module 3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IBM workloads in cloud.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products, which providers, which regions. If that list does not exist, building it is the exercise and it is usually shorter than feared.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geography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geographies does your Passport Advantage agreement cover, and do the regions on your list all sit inside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Confirm the reporting clock for one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was it deployed, when did the tool start seeing it, and can you produce a quarterly report from that first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a double payment.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anything migrated in the last two years, was the on premises entitlement retired or redeployed, and on what date?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check support currency.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product running under bring your own licence needs current maintenance. One lapsed line is a full capacity position on a host you do not size.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cloud migration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redresscompliance.com/ibm-cloud-migration-licensing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entitlements move, what the terms library governs, and why the reconciliation after a lift so rarely happens.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cloud migration licensing traps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redresscompliance.com/ibm-cloud-migration-licensing-traps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eligible cloud list, the hardware report that normalises a vCPU to a core, the geography clause, and the dedicated host trade.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sub capacity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redresscompliance.com/ibm-ilmt-sub-capacity-guide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90 day rule and two year retention as they apply wherever the host happens to live.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sub capacity licensing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Eligible technologies and what a lapse costs, which is the same arithmetic on a cloud instance as on a rack.</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view, including where cloud and container deployments sit against the rest of the metric catalog.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what BYOSL actually gives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Existing entitlements move to eligible providers and sub capacity rules still govern the count. You do not buy the licence again, you move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two conditions that void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Maintenance must be current, because a lapse disqualifies bring your own licence on most products, and the cloud target must be on the eligible list.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clock running through a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tool is mandatory in cloud, the 90 day window runs from deployment, and IBM accepts quarterly reports and almost nothing else as proof.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elastic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Bursts, replicas and autoscaling are each a counting argument, and the answer is a quarterly high water mark rather than an instantaneous peak.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the three tracks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Bring your own licence, a Cloud Pak pool, or SaaS. Only one of them retires the metric and ends the reporting obligation.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cheapest track is the one with the largest downside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PVU you counted on a host now has three possible homes. On a worked 20 core WebSphere estate the annual numbers are close together and the exposure numbers are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1,400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PVUs for the deployed pods under sub capacity, against 2,520 for the whole host if the reporting lapses.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143,000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Dollars a year of support for cores nobody ran IBM software on. That is what a missed reporting clock buys you.</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 of 10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Migrations reviewed where the lift happened first and the entitlement reconciliation never followed at all.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to 5x</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reporting gaps on cloud hosts exposed buyers to, against the sub capacity position they believed they held.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Bring your own licence wins on annual cost only if the clock never slips. If it does, that exposure erases the saving in a single audit.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TRACKS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homes for the same workload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85003"/>
                <a:gridCol w="3957598"/>
                <a:gridCol w="483195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TRACK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COUNTED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CONSTRAINT THAT DECIDES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Bring your own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PVU, sub capacity, on eligible providers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Reporting is mandatory and support must stay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Pak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Virtual Processor Cores against a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conversion is one way, and the original PVU pool is gone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IBM SaaS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you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retires the metric and ends the reporting obligation, at a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Dedicated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Physical cores, no sub capacity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Infrastructure runs two to five times the shared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the three tracks are not just prices, they are different amounts of ongoing work. That is the part a spreadsheet comparison usually leaves out.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To save cost, a team lets support lapse on a product running under bring your own licence on AWS. What happens?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licence is perpetual and the deployment continues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right to count sub capacity is lost, and IBM is entitled to full capacity on the host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future upgrades are lost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workload must be moved back on premises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 two BYOSL conditions did that decision touch?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right to count sub capacity is lost, and IBM is entitled to full capacity on the host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licence is perpetual and the deployment continues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right to count sub capacity is lost, and IBM is entitled to full capacity on the host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future upgrades are lost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workload must be moved back on premises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lapse in support disqualifies bring your own licence on most products, so the saving on maintenance buys a full capacity position on a cloud host you do not control the size of. Answer C is what session 4 taught you about support in general and it is exactly right on premises, which is what makes this catch people: the same decision has a different consequence once the workload sits in a cloud.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bring your own software licence permits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Entitlements move, they are not rebought.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Existing Passport Advantage entitlements apply on eligible providers, and the metric is unchanged when they get there.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eligible list is a real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AWS, Microsoft Azure, Google Cloud, IBM Cloud, Alibaba Cloud and several others qualify. Niche regional clouds typically do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must stay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first of the two conditions, and the one a cost saving exercise is most likely to break without anybody realising what it touched.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Rights are often narrower in cloud.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most contracts reviewed, bring your own licence rights were narrower on cloud than on premises, so read your terms rather than the marketing.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sub capacity still has to be earned.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move does not change the four obligations from session 7. It changes where the hosts are and who owns the hypervisor.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Sub capacity on somebody else's infrastructure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Reporting is mandatory,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tool is required in cloud exactly as on premises, and IBM accepts quarterly reports and almost nothing else as proof of a cloud sub capacity position.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90 day clock runs from deployment.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from the audit letter and not from the end of the migration project. Miss the window and full host capacity applies for that period.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rate is commonly 70 per core.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standard x86 instance families across the major providers, which makes cloud arithmetic familiar rather than novel.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hardware report is the reconciler.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cloud console vCPU is often a hyperthread rather than a physical core, so the provider hardware report is what normalises the count. It is a required condition.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specialist hardware is rated differently.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IBM Cloud LinuxONE runs at 120 PVU per core, so a like for like move onto specialist infrastructure is not a like for like licence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container cluster autoscales, and the quarterly report captures a moment when it was small.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a snapshot is a snapshot and the report is what counts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Transient peak capacity is a counting argument IBM can open, and the defensible answer is a quarterly high water mark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Autoscaling is exempt from sub capacity counting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cluster must be pinned to a fixed size to be licensable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an auditor do with capacity your report never happened to see?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2026-08-16T00:52:46Z</dcterms:created>
  <dcterms:modified xsi:type="dcterms:W3CDTF">2026-08-16T00:52:46Z</dcterms:modified>
</cp:coreProperties>
</file>