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3  –  SESSION 13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Red Hat inside IBM</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RHEL subscriptions, OpenShift core pairs, and where the two paper trails meet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OpenShift, Kubernetes, and the IBM License Service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other half of the platform, on its own paper. 24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24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Nothing at all, because ILMT does not cover Red Hat and the two regimes are separate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it is also clean, since ILMT covers the platform the workloads run 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Nothing at all, because ILMT does not cover Red Hat and the two regimes are separate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Red Hat compliance is covered by the IBM master agreement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Red Hat will not reconcile while an IBM audit is open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Compliance tooling splits between ILMT and the Red Hat tools, the reports do not consolidate, and an audit response needs two evidence packages produced by two teams. Answer C confuses the commercial paper with the compliance regime, which is the most common version of this mistake: buying Red Hat through an IBM agreement changes who invoices you and changes nothing about how the subscriptions are counted.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RECONCILIATION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different kind of exercise to an IBM audit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Red Hat reconciles rather than audits.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compares running instances against active subscriptions, so the unit of risk is the unsubscribed system rather than a licence count.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maths is simpler.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Subscription gap times list times the back period. No sub capacity, no value units, no processor tables, and the process runs three to five months.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opening figure is a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lands near a third of the first number, because in roughly 4 of 5 reconciliations the opening rested on contestable assumptions.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Two findings dominate.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Unentitled virtual guests at 15 to 30 percent of the running estate, and Developer subscriptions in production, seen in 1 in 4 estates.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evidence is five documents.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Subscription register, host inventory, eight quarters of reconciliation, Developer scope, and a decommission log. Notice that eight quarters again.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PAYING TWICE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two paper trails overlap and both get paid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Cloud Pak already carries OpenShift.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Restricted, at roughly 3 VPC per 1 VPC of Pak, and about half of estates separately licensed the same platform anyway.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Restricted still means restricted.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covers the Cloud Pak workloads only, so your own applications do need their own subscription, and the two facts are easily confused in both directions.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Reconcile subscriptions against VPC.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Node by node. Which cores are covered by the Pak entitlement, which need a standalone subscription, and which are currently covered twice.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Decommissioned systems keep their subscriptions.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is why a decommission log is one of the five documents, and why renewal counts drift upward without anybody adding anything.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virtualisation drift inflates renewals.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Counts sized on socket pairs and virtual cores that moved as the estate virtualised have inflated renewals by 15 to 35 percent.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COMMERCIAL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Own paper or inside the IBM agreement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Direct pricing runs deeper.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Direct Red Hat produces 25 to 40 percent below list, while the IBM master agreement path lands at 20 to 35, a difference of 5 to 10 points.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counter argument is real.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Consolidated benchmarking and co terminus renewal packaging across both vendors has produced a median 20 percent recovery on the combined renewal.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it is a genuine trade.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Deeper unit pricing on separate paper, against negotiating leverage and a single renewal event. Decide it deliberately rather than by default.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Terms move the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year terms attract 3 to 5 points more, and a default renewal uplift of 5 to 7 percent negotiates to 3 to 4 without much difficulty.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 documented alternative is worth 5 to 10 points.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benchmarked AlmaLinux, Rocky, SUSE or Ubuntu Pro comparison improves the band, with no migration intent required.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Red Hat renewal is 25 percent larger than last year and nothing new was deployed. What is the likely cause?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price increase, so the response is a discount conversation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Count drift: virtualisation moved the socket and core basis, and decommissioned systems kept their subscriptions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IBM acquisition changed the metrics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can be done, subscription counts only go up</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Did the count change, or did the price?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Count drift: virtualisation moved the socket and core basis, and decommissioned systems kept their subscriptions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price increase, so the response is a discount conversation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Count drift: virtualisation moved the socket and core basis, and decommissioned systems kept their subscriptions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IBM acquisition changed the metrics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can be done, subscription counts only go up</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Counts sized on socket pairs and virtual cores that drifted as the estate virtualised have inflated renewals by 15 to 35 percent, and that is a quantity problem wearing a price problem's clothes. Answer A is the reflex, and a discount on a drifted count is the same mistake as a discount on a bloated baseline from session 5. Fix the count first, then discuss the rate.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roles and one quarterly review</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SAM lead owns entitlement and audit response.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both regimes, because the person who can produce the IBM pack should be the person who can produce the Red Hat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platform lead owns the tooling.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Subscription Manager and Satellite, keeping the register and the running inventory in agreement with each other.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FinOps partner owns cost visibility.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is what turns right sizing from an idea into a recovered number somebody reports.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quarterly review, both estates.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Subscriptions against running systems, and Red Hat entitlement against Cloud Pak VPC on shared nodes, in the same hour.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 decommission log that is actually kept.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cheapest of the five documents and the one that stops a renewal growing while the estate shrinks.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13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Red Hat counts on its own units, a socket pair of up to two populated sockets for RHEL regardless of core count, and a core pair of two physical or four virtual cores on compute nodes only for OpenShift, so none of the IBM counting habits from this course transfer.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ILMT does not cover Red Hat, which means a mixed estate runs two compliance tools whose reports never consolidate, and a customer can pass an ILMT audit and fail a Red Hat reconciliation in the same year without either event explaining the other.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Red Hat reconciles running instances against active subscriptions rather than auditing licences, the opening figure lands near a third once contestable assumptions are tested, and the recurring findings are unentitled guests at 15 to 30 percent of the estate and count drift that has inflated renewals by 15 to 35 percent.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IBM software on public cloud: bring your own software licence, the cloud policy, and licensing on AWS and Azure without losing sub capacity.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your populated sockets.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largest RHEL hosts, populated sockets rather than installed ones, and check the subscription count matches the socket pairs.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Compare running systems to the register.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running instances have no matching entitlement? The median answer elsewhere was 22 percent.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OpenShift sizing.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Was the subscription sized on allocated cores or on the trailing 90 day average of cores in use? The gap has run 20 to 40 percent.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Look for the double payment.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any node running Cloud Pak workloads, is there also a standalone OpenShift subscription covering the same cores?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ask who owns the Red Hat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answer is the same person who owns ILMT, good. If the answer is nobody, that is the finding, and it is the same finding as session 8.</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Red Hat subscription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redresscompliance.com/red-hat-subscription-pillar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five families and four metrics, 2026 list and negotiated bands, and where the saving on a combined renewal actually comes from.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Red Hat subscription compliance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redresscompliance.com/red-hat-subscription-compliance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Socket pairs, guest and Virtual Datacenter subscriptions, and why Simple Content Access removed the signal that used to warn you.</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and Red Hat, how the acquisition changed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redresscompliance.com/ibm-and-red-hat-integration-how-the-acquisition-changed-licensing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doubled audit surface, the two tools that do not consolidate, and the honest debate about own paper versus the IBM agreement.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and Red Hat audit defence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redresscompliance.com/ibm-red-hat-audit-defense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Reconciliation rather than audit, the unsubscribed system as the unit of risk, and where the opening figure usually lands.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Red Hat Enterprise Linux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redresscompliance.com/red-hat-enterprise-linux-negotiation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levers on a RHEL renewal, term structure, uplift caps, and what a documented alternative is worth at the table.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13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a socket pair correctly.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RHEL counts up to two populated sockets regardless of core count, so an eight socket server needs four subscriptions and installed capacity is not the question.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an OpenShift core pair.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physical cores or four virtual cores, on compute nodes only, with control plane and infrastructure nodes excluded while they stay clean.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two compliance regimes.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ILMT does not cover Red Hat at all, so a mixed estate runs two tools, produces two report sets and answers with two evidence packages.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Stop paying twice for the same cores.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Reconcile Red Hat subscriptions against the OpenShift entitlement your Cloud Pak already carries, which about half of estates never did.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what the paper is worth.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Direct Red Hat pricing runs 25 to 40 percent below list while the IBM master agreement path lands at 20 to 35, and that difference is a decision rather than a fact.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audit surface doubled in 2019 and most estates never noticed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IBM closed the Red Hat acquisition in July 2019 at 34 billion dollars. The products came together commercially and the compliance regimes did not.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22%</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median share of running Red Hat instances carrying no matching entitlement, across roughly 30 estates reviewed.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 to 40%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OpenShift core counts were overstated, because subscriptions were sized to allocated cores rather than the cores actually in use.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 tools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ILMT for the PVU estate, Subscription Watch and Insights for Red Hat. They do not integrate and the reports do not consolidate.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 in 3</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the opening reconciliation figure is roughly where settlements land, because the first number rests on contestable assumptions.</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customer can pass an ILMT audit and fail a Red Hat compliance check in the same year, and the two events will feel entirely unrelated to everybody involved.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METRICS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families, four different units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45189"/>
                <a:gridCol w="3037226"/>
                <a:gridCol w="529213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PRODUCT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UNIT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DECIDES THE COUNT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RHEL Server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Socket pair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Populated sockets, up to two per subscription, whatever the core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OpenShift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Core pair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Two physical cores or four virtual cores, on compute nodes only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Ansible Automation Platform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Managed node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nodes under management, which grows with automation success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JBoss EAP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Four core unit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Cores running the application server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Satellite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Managed system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Systems under management, and it pays back above roughly 300 hosts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Together these five make up over ninety percent of Red Hat enterprise revenue, and not one of them counts the way any IBM metric counts.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run RHEL on a server with eight populated sockets and 128 cores. How many subscriptions?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One, because it is one server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Four, because a subscription covers up to two populated sockets regardless of core count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Sixty four, one per core pair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on the number of cores, at two cores per subscription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RHEL unit actually count?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Four, because a subscription covers up to two populated sockets regardless of core count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One, because it is one server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Four, because a subscription covers up to two populated sockets regardless of core count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Sixty four, one per core pair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depends on the number of cores, at two cores per subscription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Eight populated sockets is four socket pairs, and the 128 cores do not enter the calculation at all. Answers C and D import the core based thinking that every IBM metric in this course has trained you into, which is exactly the trap: RHEL and OpenShift sit in the same estate and count on completely different units. Confirm populated sockets rather than installed capacity, because an empty socket is not a populated one.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RHEL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Sockets, guests and the compliance signal that disappeared</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socket pair is the unit.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Up to two populated sockets per subscription, and core count is irrelevant, which makes dense servers unusually good value here.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Guest subscriptions cover two virtual nodes.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a virtualised estate counts guests, and the arithmetic changes completely from the physical case.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Virtual Datacenter covers one host, unlimited guests.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Priced per host socket pair, and on a dense virtualisation host it is usually the cheaper shape by a distance.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Simple Content Access removed the enforcement.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Default for new accounts from July 2022 and nearly universal by November 2024, so systems now entitle themselves without a check.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absence of an error is not presence of compliance.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That single change is why a median 22 percent of running instances carried no matching entitlement, with nothing anywhere reporting a problem.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OPENSHIFT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Core pairs, and the difference between allocated and used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core pair is two physical cores.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 four virtual cores on a hyperscaler. On bare metal the physical cores count regardless of hyperthreading.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Compute nodes only.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Control plane and infrastructure nodes are excluded while they run a supported configuration, exactly as in last session's Cloud Pak count.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on the trailing 90 day average.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on peak. In roughly 6 of 9 estates benchmarked, peak based sizing over committed by 14 to 24 percent.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Allocated is not used.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Core counts were overstated by 20 to 40 percent where subscriptions were sized to allocated cores, and right sizing recovered a median 19 percent.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Platform Plus is one SKU.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cannot drop a component to lower the rate, so it earns its premium only where a core genuinely uses at least two of the bundled tools.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ILMT position is clean and fully evidenced. What does that tell you about your Red Hat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it is also clean, since ILMT covers the platform the workloads run 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at all, because ILMT does not cover Red Hat and the two regimes are separate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Red Hat compliance is covered by the IBM master agreement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Red Hat will not reconcile while an IBM audit is open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tool has ever looked at a RHEL subscription?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13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2026-08-16T00:42:42Z</dcterms:created>
  <dcterms:modified xsi:type="dcterms:W3CDTF">2026-08-16T00:42:42Z</dcterms:modified>
</cp:coreProperties>
</file>