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IBM LICENSING MASTERY  |  MODULE 3  –  SESSION 12 OF 20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Licensing in OpenShift and Kubernetes</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The IBM License Service, and what changes when ILMT stops being the tool that measures you</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IBM Cloud Paks, the VPC metric, and the conversion ratios</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measurement obligation follows the workload into the cluster. 24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24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IBM Licensing Mastery  |  Session 12 of 20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restricted entitlement covers only the Cloud Pak workloads, and without documented separation the exposure defaults to the whole cluster</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None, the Cloud Pak entitlement covers the cluster it runs on</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restricted entitlement covers only the Cloud Pak workloads, and without documented separation the exposure defaults to the whole cluster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Only the nodes running your own applications need a subscription, automatically</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until the cluster exceeds a core threshold</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audit boundary is the workload rather than the cluster, so an in house application beside a Cloud Pak needs its own OpenShift subscription. Answer C describes the outcome you want and skips the part that produces it: the separation has to be documented, by namespace and node placement, before it is worth anything. Undocumented separation is indistinguishable from none.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12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BOUNDARY</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Namespace by namespace, not cluster by cluster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Map the pool to the namespaces.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VPC pool should map one to one to the vCPU the Cloud Pak components actually consume, namespace by namespace.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worked inventory is small.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MQ on 24 vCPU, App Connect on 20, API Connect on 18, DataPower on 18. That is 80 vCPU across four namespaces, and it fits on one page.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Document the separation.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Which namespaces carry Cloud Pak workloads, which carry your own, and how placement keeps them apart. That document is the defence.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Treat a new cluster as a new coverage question.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same discipline as a new host, because a cluster stood up outside the reporting scope is exactly the old problem in new packaging.</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keep the topology export.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Cluster topology per period, alongside the reports, because a consumption number means nothing without the shape it was measured inside.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12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NODES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Which nodes carry a count, and when that changes</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Worker nodes carry the count.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Only nodes running your workloads count toward the Cloud Pak VPC number, which is the same rule as the metric itself.</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Control plane and infrastructure nodes do not.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While they run a supported configuration, they are excluded, and that exclusion is worth a meaningful share of a large cluster.</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Until somebody schedules onto them.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moment application workloads land on infrastructure nodes, those cores become billable, and that is a scheduling decision rather than a purchase.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OpenShift itself counts differently.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Self managed OpenShift counts a core pair, two physical cores or four virtual cores, on compute nodes only.</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Red Hat is a separate paper trail.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ILMT does not cover Red Hat at all, so a mixed estate now has two compliance tools, two report sets and two audit responses.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12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TRANSITION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quarter where both metrics are true at once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Run both for one full quarterly cycle.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transition quarter either runs both metrics in parallel or gambles the gap between them, and the gap is where findings live.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Stand up the License Service before you migrate.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Not after. The measurement has to exist before the workload arrives, exactly as the 90 day rule taught in session 7.</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Do not decommission ILMT early.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old estate is still being measured and still being audited, and two years of history are still owed on it.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Reconcile the two positions.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left the PVU count should appear in the VPC count. If it appears in neither, that is the finding, and you found it first.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model the ratio effect before you move.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migration changes the metric as well as the platform, and last session's ratios are what decide whether it is cheaper.</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12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quarterly close covers ILMT reports for the traditional estate. What else does a mixed estate owe?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one signed report set covers the organisation</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License Service reports per cluster with the ratio mapping, on the same cadence and the same two year retention</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An annual container summary only</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Container reporting is IBM's responsibility, since the service ships with the product</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Two tools that do not consolidate produce how many evidence packages?</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12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License Service reports per cluster with the ratio mapping, on the same cadence and the same two year retention</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one signed report set covers the organisation</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License Service reports per cluster with the ratio mapping, on the same cadence and the same two year retention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An annual container summary only</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Container reporting is IBM's responsibility, since the service ships with the product</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tools do not integrate and the reports do not consolidate, so a mixed estate produces two evidence packages on the same rhythm. Answer D is worth naming because the service genuinely does ship inside the product, which makes it feel like somebody else's job, and generating and retaining the reports is entirely yours. The obligation followed the workload; the tooling changed and nothing else did.</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12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OPERATING MODEL</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One close, two tools, two archives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Add the container row to the quarterly close.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License Service reports per cluster, generated, reviewed, signed and archived alongside the PVU reports. Same date, same owner.</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Put resource limits in the platform standard.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So new workloads arrive limited rather than getting limited, which is the gold image lesson from module 2 in a manifest.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Document namespace separation once, maintain 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Which namespaces are entitled by the Pak and which are not, reviewed when either side changes.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Treat cluster creation as a licensing event.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new cluster raises the same question a new host did: is it measured, by which tool, and from what date.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name a container owner.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Often a different person to the ILMT owner, and the failure mode is identical: a tool that ships with the product and belongs to nobody.</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12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12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ILMT cannot see inside Kubernetes, so containerised IBM software reports through the IBM License Service, a separate deployment with its own per cluster quarterly reports and its own two year retention, and the two tools neither integrate nor consolidate.</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metric bills the assignment rather than the consumption, so containers without resource limits ran VPC counts 20 to 40 percent above the equivalent PVU footprint, which makes a limit in a manifest a purchasing decision made by an engineer.</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audit boundary is the workload rather than the cluster, so a Cloud Pak beside your own applications needs documented namespace separation or the exposure defaults to the whole cluster, and container coverage is the fastest growing gap we see, under scanned on roughly half of estates.</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UP NEXT</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Red Hat inside IBM: RHEL subscriptions, OpenShift core pairs, and where the two paper trails meet.</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IBM Licensing Mastery  |  Session 12 of 20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13</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an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Ask whether the License Service is running.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 which clusters, since when, and who generates the report. If the answer is a shrug, you have found the fastest growing gap in your estate.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one manifest.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Find a Cloud Pak workload and check whether it has a CPU limit set. That single line is worth 20 to 40 percent of its count.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Ask what else runs on the cluster.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Cloud Pak workloads and in house applications together, and whether the separation between them is written down anywhere.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the infrastructure nodes.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Has anything been scheduled onto control plane or infrastructure nodes? Those cores are excluded right up until they are not.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reconcile one migration.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Take a workload that moved to containers and confirm it left the PVU count and arrived in the VPC count. Anything in neither is a finding.</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12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PVU to VPC licensing transition</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redresscompliance.com/ibm-pvu-to-vpc-licensing-transition</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What the License Service replaced, the container counting rules, and why the transition quarter runs both metrics or gambles the gap.</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IBM and Red Hat, how the acquisition changed licensing</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redresscompliance.com/ibm-and-red-hat-integration-how-the-acquisition-changed-licensing</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audit boundary at the workload, the two compliance tools that do not consolidate, and the doubled audit surface.</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IBM Cloud Pak strategy</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redresscompliance.com/ibm-cloud-pak-strategy</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Cluster topology, peak VPC allocation, and why mixed clusters without documented separation default to whole cluster exposure.</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ILMT comprehensive pillar</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redresscompliance.com/ibm-ilmt-comprehensive-pillar</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Why container coverage is the fastest growing gap, and the second largest finding category behind it.</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CIO playbook for the PVU to VPC transition</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redresscompliance.com/cio-playbook-ibm-pvu-to-vpc-licensing-transition</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Sizing on consumed rather than allocated cores, and the sequencing of a transition that does not create a gap.</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12 of 20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12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Name the second tool.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ILMT cannot see inside Kubernetes, so containerised IBM software reports through the IBM License Service, a separate deployment with its own retention duty.</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Spot the blind spot.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Estates that moved workloads onto OpenShift often kept ILMT running happily on the emptied virtual machines while nothing at all measured the containers.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Treat resource limits as licensing.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Without limits set, VPC counts came in 20 to 40 percent above the equivalent PVU footprint, because an unlimited assignment bills the node.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Draw the boundary at the workload.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audit boundary is the workload rather than the cluster, and mixed clusters without documented separation default to whole cluster exposure.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Run both tools through a transition.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full quarterly cycle on both metrics, because the transition quarter either runs in parallel or gambles the gap.</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12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fastest growing gap in the IBM estate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Everything module 2 taught you about measurement still applies. What changes is that the tool you spent three sessions learning does not reach the place your workloads are moving to.</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1 in 2</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Estates where OpenShift and Kubernetes hosted IBM workloads were under scanned. Container coverage is the fastest growing gap we see.</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1 in 3</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Estates where missing or unarchived License Service reports defaulted the container position to full capacity.</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20 to 40%</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How far VPC counts ran above the equivalent PVU footprint where containers had no resource limits set.</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40 to 60%</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Of the over deployment gap modelled at true up came from non production and container based deployments together.</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Moving a workload into a container does not escape the measurement obligation. It adds a second one, with its own tool, its own reports and its own archive.</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12 of 20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TWO TOOLS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measures what, and what each one owes</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208892"/>
                <a:gridCol w="4233709"/>
                <a:gridCol w="4831951"/>
              </a:tblGrid>
              <a:tr h="411480">
                <a:tc>
                  <a:txBody>
                    <a:bodyPr/>
                    <a:lstStyle/>
                    <a:p>
                      <a:pPr indent="0" marL="0">
                        <a:buNone/>
                      </a:pP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ILMT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IBM LICENSE SERVICE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What it measures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PVU products on hosts and hypervisors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VPC consumed by containerised workloads, per cluster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Where it is blind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Inside Kubernetes and OpenShift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Outside the cluster, on traditional hosts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What it produces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Quarterly PVU reports, signed and retained two years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Quarterly consumption reports, with the Cloud Pak ratio mapping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What it reports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Peak PVU per product per host across the period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Peak VPC consumption, not average, which is what to size against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two do not integrate and the reports do not consolidate. An audit response to a mixed estate is two evidence packages, produced by two owners, on the same cadence.</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12 of 20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migrate WebSphere from virtual machines onto OpenShift. ILMT is healthy and reporting. What is your container position?</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Covered, because ILMT reports on the estate and it is current</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Unmeasured, because ILMT cannot see inside Kubernetes and the License Service is a separate deployment</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Covered, provided the OpenShift nodes have ILMT agents installed</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 required until the migration completes</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is ILMT actually looking at on those nodes?</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12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Unmeasured, because ILMT cannot see inside Kubernetes and the License Service is a separate deployment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Covered, because ILMT reports on the estate and it is current</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Unmeasured, because ILMT cannot see inside Kubernetes and the License Service is a separate deployment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Covered, provided the OpenShift nodes have ILMT agents installed</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 required until the migration completes</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This is the modern trap in one question: estates kept ILMT running happily on the emptied virtual machines while nothing measured the containers, and the reports kept arriving, which is what made it invisible. Answer C is the most reasonable wrong answer, and the agent on the node still does not open the container. Standing up the License Service is a distinct piece of work with its own quarterly report and its own two year archive.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12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SERVICE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deploying it actually commits you to</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It ships inside the Cloud Pak.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metering component comes with the deployment, so this is usually enablement and configuration rather than a procurement exercise.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One deployment per cluster in scope.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Coverage is per cluster, so a new cluster is a new coverage question, exactly as a new host was in module 2.</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Quarterly reports, per cluster.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Container VPC consumption with the Cloud Pak ratio mapping, generated on the same cadence as everything else in your close.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Two years of retention.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same duty as the PVU reports, for the same reason. Reports generated and not kept prove nothing about a period that has passed.</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it reports peak, not average.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Which makes it the number to size against and the number that will be quoted at you, so read it before somebody else reads it to you.</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12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LIMITS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A one line manifest change with a price attached</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metric bills the assignment.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Virtual cores assigned to the container, not the cores the workload consumes, which is the same rule that governed PVU in a new setting.</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 unlimited assignment bills the node.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container with no CPU limit can be scheduled against everything the node has, so that is what the count reflects.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measured cost of that is 20 to 40 percent.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That is how far VPC counts ran above the equivalent PVU footprint on platforms where limits were never set.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Pods sharing CPU count once.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At the container level, which is why the manifest rather than the node is where this conversation belongs.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So limits are a licensing control now.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Not a platform hygiene item. The person who writes the manifest is making a purchasing decision, and usually does not know it.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12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run Cloud Pak workloads and your own applications on the same OpenShift cluster, with no documented separation. What is the exposure?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None, the Cloud Pak entitlement covers the cluster it runs on</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restricted entitlement covers only the Cloud Pak workloads, and without documented separation the exposure defaults to the whole cluster</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Only the nodes running your own applications need a subscription, automatically</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until the cluster exceeds a core threshold</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does the word restricted attach to, the cluster or the workload?</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12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2026-08-15T19:03:38Z</dcterms:created>
  <dcterms:modified xsi:type="dcterms:W3CDTF">2026-08-15T19:03:38Z</dcterms:modified>
</cp:coreProperties>
</file>