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3  –  SESSION 11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IBM Cloud Paks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bundles, the Virtual Processor Core metric, and the entitlement conversion ratios that decide what you actually get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ILMT operating model, and keeping the position clean between audits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3 opens on the modern estate and its metric.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140 VPC: MQ draws 50 and App Connect draws 90</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130 VPC, because that is the core count deployed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140 VPC: MQ draws 50 and App Connect draws 90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65 VPC, because both ratios reduce the 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200 VPC, because the pool is consumed in full once used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MQ at 2 to 1 turns 100 deployed cores into 50 tokens, and App Connect at 1 to 3 turns 30 deployed cores into 90. Answer A is how almost every team budgets a pool, by core count, and it is why they run out of tokens long before they run out of need. Notice which component is the expensive one: the smallest deployment took nearly half the pool.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DRAW DOWN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pool is a currency, and the exchange rate varies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component has its own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 draw less than the cores they run on, some draw several times more. The rate lives in the License Information document, not in the proposal.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Budget in tokens, never in cores.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plan built on core counts is a plan built on the wrong unit, and it will be wrong by a multiple rather than by a margin.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roadmap, not just today.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component you intend to adopt next year may be the one that empties the pool, and that is knowable now for the price of reading a table.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ratio is in the order document.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Ratios that live only in a slide are ratios that can move. Written into the order, they are the thing you can hold IBM to.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 model at every anniversary.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shifts as teams adopt components, so the pool that fitted at signature rarely fits at renewal without adjustment.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OPENSHIFT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entitlement that arrives with the Pak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Most Paks carry restricted OpenShift.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roughly 3 VPC of OpenShift per 1 VPC of Pak, so a 100 VPC Pak brings about 300 VPC of restricted OpenShift with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Restricted means restricted.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covers the Cloud Pak workloads. Your own applications on the same platform need their own subscription, which is session 13's territory.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About half of estates paid twice.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embedded entitlement was separately licensed, because nobody mapped what the Pak already included against what was being renewed.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Mixed clusters need documented separation.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it, the exposure defaults to the whole cluster rather than to the workloads that carry the entitlement.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one Pak is the exception.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Pak for Applications does not carry the restricted OpenShift entitlement, so check rather than assume it is included.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WASTE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Cloud Pak money actually goes missing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Entitlement bought for a roadmap that never happened.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20 to 40 percent of entitled cores supported capabilities the estate never deployed, and in roughly two thirds of estates those capabilities never arrived at all.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Pools sized to the cluster rather than the containers.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Between 30 and 50 percent of purchased tokens sat idle because the count ran against host cores instead of the container limit.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Conversions accepted without checking the ratio.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has cost 10 to 20 percent of paid entitlement value, quietly, at the moment of transition.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Swap rights never exercised.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on 1 in 3 estates, which means entitlement sat stranded in one product while another was bought separately.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no true down right at the anniversary.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Pools default to a floor at the committed level, so without a true down you cannot shrink when a workload retires.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use two components of a Cloud Pak family and have no plans for more. What does the economics say?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the bundle, because the headline discount beats standalone pricing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Standalone per product is usually cheaper below three components, because fungibility is what the premium buys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the bundle, because it is the only way to run on OpenShift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makes no difference, the metrics are equivalent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premium actually paying for, and will you use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Standalone per product is usually cheaper below three components, because fungibility is what the premium buys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the bundle, because the headline discount beats standalone pricing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Standalone per product is usually cheaper below three components, because fungibility is what the premium buys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the bundle, because it is the only way to run on OpenShift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makes no difference, the metrics are equivalent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At three or more components the bundle premium starts to repay itself through reuse, and below that you are buying access to rooms you will not enter. Answer A is worth naming because the bundle is genuinely sold as 30 to 50 percent cheaper than the same products standalone, and that claim is true and still not decisive, because it is priced against list for capability you may never deploy.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Buying one well, and running it well afterwards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 capability map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components are deployed, which are planned, which have never been opened. That map is the whole negotiation in one page.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to measured consumption plus your own headroom.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to the peak a vendor would quote you, and not to the cluster. Trailing deployment data is the honest starting point.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ratios and a true down into the order document.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Conversion ratios, component substitution, and the right to shrink at the anniversary. Slides are not commitments.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Retire what the Pak already covers.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Standalone renewals for products now inside the bundle, and separate OpenShift subscriptions the Pak already entitles.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review consumption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reporting that proves your position also exposes over commitment you can act on, which is the rare control that pays both ways.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Cloud Pak is IBM middleware packaged as containers on OpenShift against one pooled metric, where a Virtual Processor Core counts the running container rather than the host, non production usually runs at half rate, and an unlimited container assignment bills the node instead of the workload.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conversion ratios rather than the discount decide what you get, with WebSphere ND at roughly 1 VPC per 280 PVU and Db2 Advanced at 1 per 240, and components draw the pool at their own rates, so App Connect on 30 cores can take 90 tokens from a 200 token pool while MQ on 100 cores takes 50.</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median estate holds 32 percent of its entitlement against nothing at all and pays support on it every year, so the work is a capability map, sizing to measured consumption, and getting the ratios and a true down right into the order document rather than into a slide.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Licensing in OpenShift and Kubernetes: the IBM License Service, and what changes when ILMT stops being the tool that measures you.</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components you actually run.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 Cloud Pak you own, which components have ever been deployed. The ones nobody names are the rooms you are paying rent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conversion ratio.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the License Information document for your Pak and find the draw down rate for one component. Compare it to what the team assumed.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a double paid OpenShift subscription.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the Pak entitle OpenShift, and are you also renewing a standalone subscription on the same nodes?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idle entitlement.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Purchased VPC against VPC with a workload mapped to it. The difference is your shelfware, and you are paying support on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check for a true down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the order document. If there is no right to reduce at the anniversary, your pool has a floor and only one direction of travel.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Cloud Pak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redresscompliance.com/ibm-cloud-pak-licensing-guide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capability map, the median 32 percent of entitlement with nothing mapped to it, and what a renewal review actually recovers.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Cloud Paks and VPC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redresscompliance.com/ibm-cloud-paks-vpc-licensing-overview</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metric itself, how allocation drives the count, and where the OpenShift cost gets left out of the business case.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Cloud Pak strategy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redresscompliance.com/ibm-cloud-pak-strategy-guide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rules at the container layer, the six Paks and their typical sizes, and how swap rights work inside a family.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Cloud Pak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redresscompliance.com/ibm-cloud-pak-strategy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conversion ratio table from the legacy metrics, and what a PVU estate is actually worth once it is modelled line by line.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Cloud Pak licensing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redresscompliance.com/ibm-cloud-pak-licensing-negotiation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Entitlement overhang, the levers that move a Cloud Pak renewal, and how container limits change the licensable count.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a Virtual Processor Core.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metric counts the running container rather than the host, so a container with a 4 core limit is 4 VPC, and non production usually runs at half rate.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conversion ratio.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WebSphere ND converts at roughly 1 VPC per 280 PVU and Db2 Advanced at 1 per 240, and the headline ratio flatters the whole estate at once.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draw down, not the core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Components consume the pool at different rates. App Connect can deploy on 30 cores and take 90 tokens from a 200 token pool.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bundle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Below three components standalone is usually cheaper. At three or more the premium starts to repay through fungibility.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OpenShift entitlement.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Paks carry restricted OpenShift at roughly 3 VPC per 1 VPC of Pak, and about half of estates paid for it twice.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key to every room, and rent on the ones you never enter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Cloud Pak is a set of IBM middleware packaged as containers on OpenShift, licensed against one pooled metric. The flexibility is the product, and it is what IBM charges for.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median share of entitled cores with no running workload mapped to them. Support is paid on all of it, every year.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 of 4</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Cloud Pak proposals rebuilt where the buyer had over committed VPCs by 22 to 41 percent against trailing deployment data.</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in 3</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where swap rights went unused, leaving paid entitlement stranded inside a single product.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 to 1</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restricted OpenShift entitlement most Paks carry, at roughly 3 VPC of OpenShift per 1 VPC of Pak.</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bundle discount is real and it is the smallest lever on the table. The two that move the bill are the conversion ratios and the measurement discipline.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a Virtual Processor Core is counted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4049635"/>
                <a:gridCol w="44638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RULE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Counted at the container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container with a 4 core limit counts as 4 VPC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host and the worker node are not the unit, the running container 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Capped by the physical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If virtual cores exceed physical cores, you license the physical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Over allocation stops helping you and starts costing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Non production at half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Most products run at 0.5 VPC per virtual core outside production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Test estates are cheaper than people assume, but not free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Workers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Master and infrastructure nodes are excluded from the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Until an application workload is scheduled onto them, and then they are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100 containers at 4 cores each in production is 400 VPC. A non production replica at the same scale adds 200. The entitlement runs at 600.</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team deploys Cloud Pak containers with no CPU limits set, on nodes with plenty of headroom. What is the licensing effect?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because the containers only use what they need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count follows what is assignable, so an unlimited assignment bills the node rather than the workload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count defaults to one VPC per container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count is averaged across the quarter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Does the metric bill consumption, or assignment?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count follows what is assignable, so an unlimited assignment bills the node rather than the workload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because the containers only use what they need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count follows what is assignable, so an unlimited assignment bills the node rather than the workload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count defaults to one VPC per container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count is averaged across the quarter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 container platforms without resource limits set, VPC counts came in 20 to 40 percent above the equivalent PVU footprint, because the metric bills the assignment. Answer A is the consumption assumption in its newest costume, and it is wrong here for the same reason it was wrong on PVU. Setting container resource limits is a licensing control now, not a platform hygiene item.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BUNDLES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is inside, and what fungibility buys you</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Integration.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MQ, App Connect, API Connect, DataPower, Event Streams and Aspera. Typical estates run 200 to 800 VPC.</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Db2, Watson Studio, Knowledge Catalog, DataStage and Cognos. Typical estates run 300 to 1,500 VPC, the largest of the family.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Business Automation, AIOps and Security.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Workflow and decision management, Instana and Turbonomic, QRadar and Guardium respectively, each typically 200 to 1,000 VPC.</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pool is fungible inside the Pak.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VPC held against Integration can run MQ this quarter and App Connect next, with no repurchase. That is the thing you are paying the premium for.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swap rights stop at the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run inside a Pak, never across Paks. Integration components swap into each other, and never into Data.</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RATIOS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your PVU estate is actually worth in VPC</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WebSphere ND, MQ Advanced and DataPower.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Roughly 1 VPC per 280 PVU. A 14,000 PVU WebSphere estate converts to about 50 VPC, which is a number you can check yourself.</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Db2 Advanced.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Roughly 1 VPC per 240 PVU, a better rate, which is why it is usually the product to lead a conversion with.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Some products convert badly.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Ratios vary by product and some are inflationary, so a conversion that reads clean in total can hide a double digit effective increase inside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User based products have no published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Cognos and similar convert by negotiation, which means the number is whatever you agree, so it is worth modelling before the meeting.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headline ratio is the trap.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flattering rate applied to the whole estate at once is precisely the number you should never negotiate against. Model it line by 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hold a 200 VPC Integration pool. You deploy MQ on 100 cores at a 2 to 1 ratio and App Connect on 30 cores at a 1 to 3 ratio. What have you consumed?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130 VPC, because that is the core count deployed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140 VPC: MQ draws 50 and App Connect draws 90</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65 VPC, because both ratios reduce the 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200 VPC, because the pool is consumed in full once used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Do the ratios all run in the same direction?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11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2026-08-15T19:03:36Z</dcterms:created>
  <dcterms:modified xsi:type="dcterms:W3CDTF">2026-08-15T19:03:36Z</dcterms:modified>
</cp:coreProperties>
</file>