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2  –  SESSION 10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ILMT operating model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Running it like a regulated control, and keeping the position clean in the years between audits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Virtualization and capping, and how one host becomes the whole estate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2 closes on the management layer above the tooling.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densest hosts by PVU, because exposure is concentrated and the first wave removes most of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data centre that is easiest to schedule, to build momentum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densest hosts by PVU, because exposure is concentrated and the first wave removes most of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Alphabetically, so nothing is missed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Nowhere, until IBM confirms which hosts are in scope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 a 14 week remediation across roughly 3,000 hosts, the first wave took the densest 20 percent of hosts and removed more than half the modelled exposure on its own. Answer A is how most programmes are actually sequenced, by data centre convenience, and it is not wrong so much as expensive: the same work in a different order leaves the largest exposure standing longest.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to run a remediation that lands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hosts by PVU density.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Cores multiplied by rating, per host, running eligible products. The ranking is a spreadsheet and it decides the whole programme.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in waves, largest exposure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waves over 14 weeks cleared roughly 3,000 hosts in one programme, with the first wave carrying most of the value.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intake at the same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agent goes into the gold image in week one, otherwise you are draining a bath with the tap running.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from the first wave onward.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 not wait for completion to start generating and archiving, because the clock on your two year history starts with the first retained report.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do it before a letter if you possibly can.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Remediation started before an audit letter settled at 10 to 30 percent of the modelled exposure. Afterwards it is a negotiation about how much.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LETTER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first 90 days, when the shape of the outcome is set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Hours 48 to 72: triage.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Establish what the tool covers today, what the archive holds, and who owns the response. Nothing is conceded and nothing is sent yet.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Days 1 to 30: emergency coverage.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who begin closing the coverage gap inside the first 30 days consistently land better outcomes, because the uncovered period stops growing.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Months 0 to 3: the perimeter.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Agree scope, entities and the period in writing. An unbounded scope is the most expensive thing you can accept early.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Months 4 to 6: the exchange.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Inventory goes across. What you send is what the model is built from, so it goes out reconciled rather than raw.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months 7 to 12: finding and settlement.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Dispute the base rather than the price, because a discount on a wrong model validates the model.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has to be producible inside a week</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Eight signed quarterly reports.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years, in order, with the signatures on them. This is the exhibit everything else supports.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entitlement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own, by product and part number, with the source, which is the baseline from session 5 kept current.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host and boundary record.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hosts existed, which clusters they belonged to, and what the workloads could reach in each period.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Mobility and change history.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Migration logs and change tickets, retained for two years to match the reports, because together they bound the claim.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anomaly 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Scan failures with dated resolutions. Documented problems read as a controlled estate. Undocumented ones read as an uncontrolled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CIO asks what a year of this discipline is worth. What is the honest answer?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removes audit risk entirely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moves a future settlement from 80 to 100 percent of the opening claim toward 35 to 60 percent, and lowers today's bill through the catalog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a compliance obligation with no financial return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only worth it if an audit is already expected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discipline actually change, and when does it pay?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moves a future settlement from 80 to 100 percent of the opening claim toward 35 to 60 percent, and lowers today's bill through the catalog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removes audit risk entirely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moves a future settlement from 80 to 100 percent of the opening claim toward 35 to 60 percent, and lowers today's bill through the catalog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a compliance obligation with no financial return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only worth it if an audit is already expected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honest claim is a shift in the distribution rather than the removal of risk, which is why answer A overstates it and would be found out. Answer D inverts the logic that matters most: the work only pays if it was done before the notice arrived, because remediation before a letter settled at 10 to 30 percent of the modelled exposure and after it is a negotiation about how much.</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ANNUAL CYCLE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clean year looks like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owner, named, with a financial mandate.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below this line fails without it, because the stack decays within two quarters when the tool belongs to nobody.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Four quarterly closes, signed and archived.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Generate, review, sign, export, archive. Eight of these standing behind you is what a defence is made of.</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Fifty two weekly coverage reviews.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 however your week works. New hosts enrolled inside seven days, scan failures investigated within ten business days, resolutions documented.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drill and one eligibility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morning each. The drill tells you your response time and the check catches products that quietly left the list.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 licensing line on every relevant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Hypervisor migrations, credential rotations, tool upgrades, cluster changes. Four events, one question, minutes each.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10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tool is a mechanism and mechanisms decay, so the operating model is a calendar with owners: weekly coverage, quarterly closes, an annual drill and eligibility check, and a licensing question attached to the four events that break things silently.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Five numbers move before a finding does, which are coverage against the hypervisor's host list, the oldest scan age, the unclassified queue, archive completeness out of eight, and boundary changes that passed without a licensing check.</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Prepared buyers settled at 35 to 60 percent of the opening claim while those who treated the notice as a compliance finding settled at 80 to 100 percent, and remediation started before any letter settled at 10 to 30 percent of the modelled exposure, so the outcome is decided in the years before the audit rather than in the months during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3 opens with IBM Cloud Paks: the bundles, the Virtual Processor Core metric, and the entitlement conversion ratios.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one hour drill.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a quarter from about 18 months ago, ask for the full pack, and time it. Whatever you learn in that hour, you learned for free.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the five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Coverage, oldest scan age, unclassified queue, archive completeness out of eight, and unreviewed boundary changes. Write them down as a baseline.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your hosts by PVU density.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Cores times rating for every host running eligible products. The top 20 percent of that list is where your exposure actually lives.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four event triggers.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Check whether hypervisor migrations, credential rotations, tool upgrades and cluster changes each raise a licensing question in your change process.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put the calendar in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quarterly closes and one drill, dated, with names, for the next twelve months. That is the whole session, done.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audit defence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redresscompliance.com/ibm-audit-defence-playbook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phase map from notice to settlement, the settlement ranges by preparation, and why the base beats the price.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comprehensive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redresscompliance.com/ibm-ilmt-comprehensive-pillar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Running the tool as a regulated control, the sign off cadence, and the anomaly documentation that is itself evidence.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deployment guide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redresscompliance.com/ibm-ilmt-deployment-guide-2026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KPIs, the coverage floor, the scan age alert thresholds, and what operations after go live actually involves.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ILMT deployment at a pharmaceutical group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redresscompliance.com/case-study-ibm-ilmt-deployment-pharma</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Four waves over 14 weeks across roughly 3,000 hosts, sequenced by PVU density rather than by data centre convenience.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software audit penalties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redresscompliance.com/ibm-software-audit-penalties-explained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backdated support layer that frequently exceeds the licence shortfall itself, and how a finding is actually priced.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calendar rather than a project.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Weekly, quarterly, annual and event driven work, each with an owner, because a control that depends on somebody remembering is not a control.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five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Coverage, scan age, the unclassified queue, archive completeness and boundary changes. Each one moves before a finding does.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Rehearse the audit you have not had.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drill against a past quarter tells you your real response time, and it is the cheapest way to find out what you cannot produce.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a remediation by exposure.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 the work by PVU density rather than by data centre convenience. In one 14 week programme the densest fifth of hosts removed more than half the modelled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the first 90 days look like.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Prepared buyers settled at 35 to 60 percent of the opening claim. Buyers who treated the notice as a compliance finding settled at 80 to 100 percent.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settlement is decided long before the letter arrives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in this module so far has been mechanism. This session is the management layer, because mechanisms decay and management is what stops them.</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35 to 60%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opening claim, where the buyer arrived prepared. Treating the notice as a compliance finding settled at 80 to 100 percent instead.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 to 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modelled exposure, where remediation started before any letter arrived. The same finding afterwards is a different negotiation.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quarters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long the stack takes to decay without an owner. That is faster than most audit cycles, which is the whole problem.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 to 12</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an audit runs, from notice to settlement. The work that decides the outcome was done in the years before it started.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Sub capacity is the largest single discount IBM gives, and the tool is the price of admission. Run it like a regulated control rather than an IT project.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rhythms, each with an owner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116855"/>
                <a:gridCol w="4601858"/>
                <a:gridCol w="455583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RHYTHM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THIS INTERVAL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Weekly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Coverage exceptions reviewed, new hosts enrolled, scan failures chased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hosts enrolled inside 7 days of provisioning stay inside the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Quarterly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Generate, review, sign, export, archive; bundle map and boundary reviewed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contractual floor for reporting, and the natural close for everything else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Eligibility lists re checked, a drill run, entitlement reconciled end to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Both published lists change, and a year is long enough for the estate to have moved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 event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Hypervisor migration, credential rotation, tool upgrade, cluster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All four break something silently, so the trigger has to be the event itself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on this list is difficult. What makes it work is that each row has a name against it and a date that exists before the period starts.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coverage sits at 94 percent and has done for two quarters. Nobody has raised it because it is stable. What is the problem?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94 percent is close enough and the trend is flat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missing 6 percent are full capacity hosts, and stability means the gap is now two quarters deep in your report history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the reports will be slightly understated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tool will stop reporting once coverage drops below 95 percent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coverage an average, or a set of individual hosts?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missing 6 percent are full capacity hosts, and stability means the gap is now two quarters deep in your report history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94 percent is close enough and the trend is flat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missing 6 percent are full capacity hosts, and stability means the gap is now two quarters deep in your report history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the reports will be slightly understated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tool will stop reporting once coverage drops below 95 percent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Coverage is not an average, it is a list of hosts, and each uncovered one is a full capacity position for the products on it. Answer A is the reasoning that makes a stable gap worse than a moving one, because stability reads as normality and two quarters of stability is two quarters of evidence you cannot produce. Hold the floor at 98 percent and treat every gap as an incident.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NUMBERS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measures that move before a finding does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Agent coverage.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Eligible hosts scanned as a share of eligible hosts that exist, against the hypervisor's list rather than the tool's own. Floor of 98 percent.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Oldest software scan 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worst host, not the average. Alert past 21 days, which leaves a week of margin before the 30 day contractual minimum.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unclassified queue.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Discovered components awaiting classification, and the age of the oldest. Classify within 30 days or they rot into findings.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Archive completeness.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Signed quarterly reports held, out of the eight that two years requires. This is the number an audit actually reads.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Boundary changes not reviewed.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Host additions, cluster merges and activations that passed through change control without a licensing check.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DRILL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Rehearse the audit you have not had</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a quarter at random.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last one. Something four or six quarters back, because that is the range an audit will reach into.</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 pack, and start a clock.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PVU summary, the entitlement reconciliation, the host list, the bundle map and the signature. Note how long each takes to appear.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 what cannot be produced.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gap you find in a drill is a gap you find for free. The same gap found by an auditor is priced.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Target seven days.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estate that can assemble its evidence inside a week of an audit letter is in a materially different negotiation to one that cannot.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run it annually, at least.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costs a morning. It is the only exercise that tells you the truth about your position rather than about your intentions.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find a coverage gap across 400 hosts. Where do you start?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data centre that is easiest to schedule, to build momentum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densest hosts by PVU, because exposure is concentrated and the first wave removes most of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Alphabetically, so nothing is missed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Nowhere, until IBM confirms which hosts are in scope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the exposure spread evenly across those 400 hosts?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10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2026-08-15T18:52:27Z</dcterms:created>
  <dcterms:modified xsi:type="dcterms:W3CDTF">2026-08-15T18:52:27Z</dcterms:modified>
</cp:coreProperties>
</file>