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1  –  SESSION 1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IBM licensing landscape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metric families, the agreements, and why IBM behaves differently</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20 sessions, from the metric catalog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map of the whole estate. 20 minutes, three knowledge checks.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Four cores worth, but only if your sub capacity reporting is in order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Four cores worth, since that is what it can consume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Four cores worth, but only if your sub capacity reporting is in order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whole cluster, always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Whatever the peak measured usage was last month</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whole session in one question. Sub capacity is an entitlement you qualify for, not a state of the world: the eligible product, the eligible virtualisation technology, the tool deployed and current, quarterly reports generated and retained. A states the answer everybody assumes and skips the condition that makes it true. C is what you owe when the condition fails, which is the expensive default rather than the rule. And D describes how you might think about consumption, but IBM counts what the workload can access, not what it happened to use.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FULL CAPACITY AND SUB CAPACITY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same deployment, two very different numbers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Full capacity counts the machine.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activated core available to the program, whether the workload uses it or not.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Sub capacity counts the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capped partition or virtual machine the software can actually run in.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Clusters widen the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a workload can move, the count can follow it, so mobility is a licensing decision as much as an architecture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multiplier is not marginal.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an ordinary cluster the two answers can be tens of times apart, which is why the conditions are worth meeting.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fallback is automatic.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Nobody has to prove intent. If the reporting is not there, the full capacity number is the one on the table.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ANNUITY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Subscription and Support is the recurring decision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charged on licence value.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shelfware costs you every year, not once, and it compounds with the annual uplift.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Dropping it keeps the licence.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keep the right to run what you have, at the version you have, without fixes or support.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Coming back is expensive.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Reinstatement is priced to discourage the round trip, so treat a drop as a decision rather than a saving.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Renewal is your one calendar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the moment each year when the vendor needs something from you, which is the definition of leverage.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what is on it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Most estates renew support on products nobody has opened in years, because nobody looked before the invoice.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failures that create most IBM findings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tool was installed and forgotten.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Present, out of date, missing agents on new hosts, and producing reports nobody reads or keeps.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Infrastructure moved and licensing did not hear.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cluster grew, a workload was made mobile, and the countable boundary changed silently.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Bundled entitlement used beyond its restriction.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embedded database that was fine inside its product and is not fine serving something else.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Support renewed on autopilot.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Years of annuity on products with no users, discovered only when somebody finally reads the line items.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entitlement never got assembled.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every question becomes a research project, under time pressure, while an auditor waits.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is the first thing to establish on an unfamiliar IBM estate?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total spend with IBM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measurement tool is deployed, current, and its reports retained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 products are deployed and where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When the next support renewal falls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Whether the measurement tool is deployed, current, and its reports retained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total spend with IBM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Whether the measurement tool is deployed, current, and its reports retained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 products are deployed and where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When the next support renewal falls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It is one question, it takes an afternoon, and the answer decides which estate you are dealing with. If reporting is clean, everything else is ordinary asset management. If it is not, there is a full capacity exposure sitting behind a perfectly reasonable deployment and it grows quietly. A tells you the size of the relationship rather than the size of the risk. C matters and comes second, because the tool is what makes the deployment countable. And D is the leverage question from the previous slide, which is worth knowing and is not what you check first.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GOOD LOOKS LIKE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routine this course builds toward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named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Part of a role, accountable for the position, and present when infrastructure changes are designed.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Reporting that is checked, not assumed.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tool current, agents on every host, the quarterly report generated, reviewed and filed.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entitlement register that is maintained.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Updated at purchase and at renewal, rather than reassembled under audit pressure.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licensing gate on infrastructure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cluster, new host, new mobility setting: somebody answers the capacity question first.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page, four times a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Deployment, entitlement, gap, and what changes before the next renewal.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IBM licensing attaches an operational obligation to a commercial one, because the affordable way of counting capacity is conditional on measurement and reporting you perform continuously, and the fallback when it fails is full capacity rather than a penalty.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metric that applies to you is defined in the product's License Information document rather than in the master agreement, and your entitlement is assembled from four sources rather than downloaded from one portal.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Capacity metrics hold nearly all of the exposure because the count follows infrastructure that changes without telling anybody, which is why the first question on any IBM estate is whether the reporting is real.</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 takes the contract stack apart: IPLA, Passport Advantage, the License Information document, and which one actually binds you.</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an hour, and the first item is the important one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the measurement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Is the tool deployed, is it current, are reports being generated, and can somebody produce last quarter's?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capacity metric products.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Anything licensed by PVU, VPC, RVU or MSU. That list is where the money is.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agreement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Passport Advantage agreements does your organisation have, and why is it more than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Open one License Information document.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your largest product, find the metric definition, and read it once end to end.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Note the renewal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the support annuity falls, and roughly what it costs. You will use it in every later session.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estate, the metrics and the agreements in one document.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PVU and sub capacity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redresscompliance.com/ibm-pvu-sub-capacity-guide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conditions, the tooling and the full capacity fallback.</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Passport Advantage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redresscompliance.com/ibm-passport-advantage-guide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Bands, points, renewals and what the portal does and does not show.</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audit defence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redresscompliance.com/ibm-audit-defense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third party review runs and what evidence decides it.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licensing assessment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redresscompliance.com/ibm-licensing-assessment-service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an independent review of an IBM estate covers.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four things that decide your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metric, the deployment, the entitlement record, and the support annuity.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agreement stack.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document defines the metric, and which one you are actually bound by.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Recognise the metric families.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Capacity, user, install and consumption, and which one carries the exposure.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the sub capacity bargain.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cheaper count is conditional, and what happens to the number if the conditions fail.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on any IBM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four questions that separate a routine position from an expensive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IBM IS DIFFERENT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licence comes with a job attached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Most vendors tell you what you may deploy. IBM tells you that, and then makes the affordable way of counting conditional on work you have to do every quarter.</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Two duties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deployment right, plus an ongoing measurement and reporting duty that keeps the cheaper count available.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Full capacity</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Fail the conditions and the fallback is not a fine. It is full capacity, counted across every core the workload could run on.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Third parties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IBM commissions the review rather than running it, which makes the process procedural and evidence driven.</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Paper wins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Most findings are administrative. The defence is a dated record, not an argument about intent.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Nothing here is unfair or hidden. It is written down and it is checkable. It is simply an obligation most organisations do not know they accepted.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AGREEMENTS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documents, and only one of them defines your metric</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IBM argument ends up in one of these. Know which one settles the question before you start the conversation.</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IPLA</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International Program License Agreement. The base perpetual licence terms: what a program is, what use means, warranty and liability.</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Passport Advantage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volume purchasing and support programme. Bands, points, renewals and the sub capacity terms you sign up to.</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License Information</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per product document. This is where the metric is defined, where restricted use rights live, and where the surprises are.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Order forms and quotes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you actually bought, at what quantity, under which agreement number, and on what date.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When somebody tells you what a metric means, ask which License Information document and which version. The answer is usually a link, and it usually settles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Where is the definition of a product's licence metric?</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the IPLA, since that is the master agreement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the product's License Information document, for that version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the Passport Advantage agreement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 the order form, next to the part number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In the product's License Information document, for that version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 the IPLA, since that is the master agreement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In the product's License Information document, for that version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 the Passport Advantage agreement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 the order form, next to the part number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License Information document is product and version specific, and it carries the metric definition, the restricted use language and any bundled entitlements. A gives you the general licence terms but not the counting rule. C gives you the purchasing and support programme, including the sub capacity conditions, but not what a Virtual Processor Core means for your product. And D names the metric without defining it, which is exactly the gap that arguments live in. Version matters too, because definitions change between releases and you are held to the one you licensed.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METRIC FAMILIES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families, and one of them holds the risk</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00929"/>
                <a:gridCol w="3313338"/>
                <a:gridCol w="566028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FAMILY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EXAMPLES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DECIDES THE NUMBER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Capacity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PVU, VPC, RVU, MSU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hardware or virtual capacity the software can run on, not what it uses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Authorized, Concurrent, Floating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many people, counted by named access or by simultaneous sessions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Install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Install, Server, Client Device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count of things, simple to audit and simple to defend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AppPoints, cloud credits, tokens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draw down, which moves with usage rather than with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Managed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Managed Virtual Server, resource units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count of what the product administers rather than where it runs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Capacity metrics carry almost all of the money and almost all of the exposure, because the count follows the infrastructure and the infrastructure changes without anybody telling licensing.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YOU OWN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Your entitlement is assembled, not downloaded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portal is a purchase history.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Passport Advantage shows what was bought under that agreement, which is not the same as what you are entitled to run.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Acquisitions arrive with their own paper.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Different agreement numbers, different bands, sometimes different terms for the same product.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Bundled rights are real and limited.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Entitlement that ships inside another product usually carries restricted use language. It counts, but only for that use.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Lapsed support is not lapsed licence.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perpetual licence survives a dropped renewal. The right to new versions and fixes does not.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register, four sources.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Portal export, agreements, order forms, bundled rights. Assembled once, then maintained.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run one capped four core workload on a large virtualised cluster. What do you owe?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Four cores worth, since that is what it can consume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Four cores worth, but only if your sub capacity reporting is in order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whole cluster, always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Whatever the peak measured usage was last month</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1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2026-08-13T15:21:57Z</dcterms:created>
  <dcterms:modified xsi:type="dcterms:W3CDTF">2026-08-13T15:21:57Z</dcterms:modified>
</cp:coreProperties>
</file>